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  <p:sldMasterId id="214748366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9144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" name="Google Shape;35;p2"/>
          <p:cNvSpPr txBox="1">
            <a:spLocks noGrp="1"/>
          </p:cNvSpPr>
          <p:nvPr>
            <p:ph type="ctrTitle"/>
          </p:nvPr>
        </p:nvSpPr>
        <p:spPr bwMode="auto">
          <a:xfrm>
            <a:off x="1752599" y="2057400"/>
            <a:ext cx="5791200" cy="169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ubTitle" idx="1"/>
          </p:nvPr>
        </p:nvSpPr>
        <p:spPr bwMode="auto">
          <a:xfrm>
            <a:off x="1752599" y="3990975"/>
            <a:ext cx="5791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None/>
              <a:defRPr sz="1800" b="1"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 txBox="1">
            <a:spLocks noGrp="1"/>
          </p:cNvSpPr>
          <p:nvPr>
            <p:ph type="title"/>
          </p:nvPr>
        </p:nvSpPr>
        <p:spPr bwMode="auto">
          <a:xfrm>
            <a:off x="990600" y="122237"/>
            <a:ext cx="6705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1" name="Google Shape;101;p4"/>
          <p:cNvSpPr txBox="1">
            <a:spLocks noGrp="1"/>
          </p:cNvSpPr>
          <p:nvPr>
            <p:ph type="body" idx="1"/>
          </p:nvPr>
        </p:nvSpPr>
        <p:spPr bwMode="auto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❖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2" name="Google Shape;102;p4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" name="Google Shape;103;p4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4" name="Google Shape;104;p4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" name="Google Shape;106;p5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7" name="Google Shape;107;p5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8" name="Google Shape;108;p5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таблица" type="tbl" userDrawn="1">
  <p:cSld name="TAB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 txBox="1">
            <a:spLocks noGrp="1"/>
          </p:cNvSpPr>
          <p:nvPr>
            <p:ph type="title"/>
          </p:nvPr>
        </p:nvSpPr>
        <p:spPr bwMode="auto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1" name="Google Shape;111;p6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2" name="Google Shape;112;p6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3" name="Google Shape;113;p6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ертикальный заголовок и текст" type="vertTitleAndTx" userDrawn="1">
  <p:cSld name="VERTICAL_TITLE_AND_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" name="Google Shape;115;p7"/>
          <p:cNvSpPr txBox="1">
            <a:spLocks noGrp="1"/>
          </p:cNvSpPr>
          <p:nvPr>
            <p:ph type="title"/>
          </p:nvPr>
        </p:nvSpPr>
        <p:spPr bwMode="auto">
          <a:xfrm rot="5400000">
            <a:off x="4616451" y="2133600"/>
            <a:ext cx="6027737" cy="200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6" name="Google Shape;116;p7"/>
          <p:cNvSpPr txBox="1">
            <a:spLocks noGrp="1"/>
          </p:cNvSpPr>
          <p:nvPr>
            <p:ph type="body" idx="1"/>
          </p:nvPr>
        </p:nvSpPr>
        <p:spPr bwMode="auto">
          <a:xfrm rot="5400000">
            <a:off x="528638" y="203200"/>
            <a:ext cx="6027737" cy="586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❖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7" name="Google Shape;117;p7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8" name="Google Shape;118;p7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9" name="Google Shape;119;p7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вертикальный текст" type="vertTx" userDrawn="1">
  <p:cSld name="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>
            <a:spLocks noGrp="1"/>
          </p:cNvSpPr>
          <p:nvPr>
            <p:ph type="title"/>
          </p:nvPr>
        </p:nvSpPr>
        <p:spPr bwMode="auto">
          <a:xfrm>
            <a:off x="990600" y="122237"/>
            <a:ext cx="6705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2" name="Google Shape;122;p8"/>
          <p:cNvSpPr txBox="1">
            <a:spLocks noGrp="1"/>
          </p:cNvSpPr>
          <p:nvPr>
            <p:ph type="body" idx="1"/>
          </p:nvPr>
        </p:nvSpPr>
        <p:spPr bwMode="auto">
          <a:xfrm rot="5400000">
            <a:off x="2160587" y="-322263"/>
            <a:ext cx="4921250" cy="802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❖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3" name="Google Shape;123;p8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4" name="Google Shape;124;p8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5" name="Google Shape;125;p8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type="picTx" userDrawn="1">
  <p:cSld name="PICTURE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" name="Google Shape;127;p9"/>
          <p:cNvSpPr txBox="1"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8" name="Google Shape;128;p9"/>
          <p:cNvSpPr>
            <a:spLocks noGrp="1"/>
          </p:cNvSpPr>
          <p:nvPr>
            <p:ph type="pic" idx="2"/>
          </p:nvPr>
        </p:nvSpPr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1pPr>
            <a:lvl2pPr marR="0" lvl="1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9" name="Google Shape;129;p9"/>
          <p:cNvSpPr txBox="1">
            <a:spLocks noGrp="1"/>
          </p:cNvSpPr>
          <p:nvPr>
            <p:ph type="body" idx="1"/>
          </p:nvPr>
        </p:nvSpPr>
        <p:spPr bwMode="auto"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130" name="Google Shape;130;p9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1" name="Google Shape;131;p9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type="objTx" userDrawn="1">
  <p:cSld name="OBJECT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5" name="Google Shape;135;p10"/>
          <p:cNvSpPr txBox="1">
            <a:spLocks noGrp="1"/>
          </p:cNvSpPr>
          <p:nvPr>
            <p:ph type="body" idx="1"/>
          </p:nvPr>
        </p:nvSpPr>
        <p:spPr bwMode="auto"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799" algn="l">
              <a:spcBef>
                <a:spcPts val="640"/>
              </a:spcBef>
              <a:spcAft>
                <a:spcPts val="0"/>
              </a:spcAft>
              <a:buSzPts val="3200"/>
              <a:buChar char="❖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136" name="Google Shape;136;p10"/>
          <p:cNvSpPr txBox="1">
            <a:spLocks noGrp="1"/>
          </p:cNvSpPr>
          <p:nvPr>
            <p:ph type="body" idx="2"/>
          </p:nvPr>
        </p:nvSpPr>
        <p:spPr bwMode="auto"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137" name="Google Shape;137;p10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8" name="Google Shape;138;p10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9" name="Google Shape;139;p10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" name="Google Shape;141;p11"/>
          <p:cNvSpPr txBox="1">
            <a:spLocks noGrp="1"/>
          </p:cNvSpPr>
          <p:nvPr>
            <p:ph type="title"/>
          </p:nvPr>
        </p:nvSpPr>
        <p:spPr bwMode="auto">
          <a:xfrm>
            <a:off x="990600" y="122237"/>
            <a:ext cx="6705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" name="Google Shape;142;p11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3" name="Google Shape;143;p11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4" name="Google Shape;144;p11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type="twoTxTwoObj" userDrawn="1">
  <p:cSld name="TWO_OBJECTS_WITH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" name="Google Shape;146;p12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7" name="Google Shape;147;p12"/>
          <p:cNvSpPr txBox="1"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148" name="Google Shape;148;p12"/>
          <p:cNvSpPr txBox="1">
            <a:spLocks noGrp="1"/>
          </p:cNvSpPr>
          <p:nvPr>
            <p:ph type="body" idx="2"/>
          </p:nvPr>
        </p:nvSpPr>
        <p:spPr bwMode="auto"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❖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149" name="Google Shape;149;p12"/>
          <p:cNvSpPr txBox="1">
            <a:spLocks noGrp="1"/>
          </p:cNvSpPr>
          <p:nvPr>
            <p:ph type="body" idx="3"/>
          </p:nvPr>
        </p:nvSpPr>
        <p:spPr bwMode="auto"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150" name="Google Shape;150;p12"/>
          <p:cNvSpPr txBox="1">
            <a:spLocks noGrp="1"/>
          </p:cNvSpPr>
          <p:nvPr>
            <p:ph type="body" idx="4"/>
          </p:nvPr>
        </p:nvSpPr>
        <p:spPr bwMode="auto"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❖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151" name="Google Shape;151;p12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2" name="Google Shape;152;p12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3" name="Google Shape;153;p12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type="twoObj" userDrawn="1">
  <p:cSld name="TWO_OBJEC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" name="Google Shape;155;p13"/>
          <p:cNvSpPr txBox="1">
            <a:spLocks noGrp="1"/>
          </p:cNvSpPr>
          <p:nvPr>
            <p:ph type="title"/>
          </p:nvPr>
        </p:nvSpPr>
        <p:spPr bwMode="auto">
          <a:xfrm>
            <a:off x="990600" y="122237"/>
            <a:ext cx="6705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6" name="Google Shape;156;p13"/>
          <p:cNvSpPr txBox="1">
            <a:spLocks noGrp="1"/>
          </p:cNvSpPr>
          <p:nvPr>
            <p:ph type="body" idx="1"/>
          </p:nvPr>
        </p:nvSpPr>
        <p:spPr bwMode="auto">
          <a:xfrm>
            <a:off x="609600" y="1228725"/>
            <a:ext cx="3935413" cy="492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❖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57" name="Google Shape;157;p13"/>
          <p:cNvSpPr txBox="1">
            <a:spLocks noGrp="1"/>
          </p:cNvSpPr>
          <p:nvPr>
            <p:ph type="body" idx="2"/>
          </p:nvPr>
        </p:nvSpPr>
        <p:spPr bwMode="auto">
          <a:xfrm>
            <a:off x="4697413" y="1228725"/>
            <a:ext cx="3935411" cy="492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❖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58" name="Google Shape;158;p13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9" name="Google Shape;159;p13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0" name="Google Shape;160;p13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3" name="Google Shape;163;p14"/>
          <p:cNvSpPr txBox="1"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pPr>
              <a:defRPr/>
            </a:pPr>
            <a:endParaRPr/>
          </a:p>
        </p:txBody>
      </p:sp>
      <p:sp>
        <p:nvSpPr>
          <p:cNvPr id="164" name="Google Shape;164;p14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5" name="Google Shape;165;p14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6" name="Google Shape;166;p14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Verdana"/>
                <a:ea typeface="Verdana"/>
                <a:cs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" name="Google Shape;181;p16"/>
          <p:cNvSpPr txBox="1"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2" name="Google Shape;182;p16"/>
          <p:cNvSpPr txBox="1">
            <a:spLocks noGrp="1"/>
          </p:cNvSpPr>
          <p:nvPr>
            <p:ph type="body" idx="1"/>
          </p:nvPr>
        </p:nvSpPr>
        <p:spPr bwMode="auto">
          <a:xfrm>
            <a:off x="381000" y="1295400"/>
            <a:ext cx="83058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4" name="Google Shape;184;p16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5" name="Google Shape;185;p16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таблица" type="tbl" userDrawn="1">
  <p:cSld name="TAB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" name="Google Shape;187;p17"/>
          <p:cNvSpPr txBox="1"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56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8" name="Google Shape;188;p17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" name="Google Shape;189;p17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0" name="Google Shape;190;p17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ертикальный заголовок и текст" type="vertTitleAndTx" userDrawn="1">
  <p:cSld name="VERTICAL_TITLE_AND_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 txBox="1">
            <a:spLocks noGrp="1"/>
          </p:cNvSpPr>
          <p:nvPr>
            <p:ph type="title"/>
          </p:nvPr>
        </p:nvSpPr>
        <p:spPr bwMode="auto">
          <a:xfrm rot="5400000">
            <a:off x="4638675" y="2200275"/>
            <a:ext cx="6019800" cy="2076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3" name="Google Shape;193;p18"/>
          <p:cNvSpPr txBox="1">
            <a:spLocks noGrp="1"/>
          </p:cNvSpPr>
          <p:nvPr>
            <p:ph type="body" idx="1"/>
          </p:nvPr>
        </p:nvSpPr>
        <p:spPr bwMode="auto">
          <a:xfrm rot="5400000">
            <a:off x="409575" y="200025"/>
            <a:ext cx="6019800" cy="607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4" name="Google Shape;194;p18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5" name="Google Shape;195;p18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6" name="Google Shape;196;p18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вертикальный текст" type="vertTx" userDrawn="1">
  <p:cSld name="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" name="Google Shape;198;p19"/>
          <p:cNvSpPr txBox="1"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9" name="Google Shape;199;p19"/>
          <p:cNvSpPr txBox="1">
            <a:spLocks noGrp="1"/>
          </p:cNvSpPr>
          <p:nvPr>
            <p:ph type="body" idx="1"/>
          </p:nvPr>
        </p:nvSpPr>
        <p:spPr bwMode="auto">
          <a:xfrm rot="5400000">
            <a:off x="2057400" y="-381000"/>
            <a:ext cx="4953000" cy="83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0" name="Google Shape;200;p19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1" name="Google Shape;201;p19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2" name="Google Shape;202;p19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type="picTx" userDrawn="1">
  <p:cSld name="PICTURE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" name="Google Shape;204;p20"/>
          <p:cNvSpPr txBox="1"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5" name="Google Shape;205;p20"/>
          <p:cNvSpPr>
            <a:spLocks noGrp="1"/>
          </p:cNvSpPr>
          <p:nvPr>
            <p:ph type="pic" idx="2"/>
          </p:nvPr>
        </p:nvSpPr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6" name="Google Shape;206;p20"/>
          <p:cNvSpPr txBox="1">
            <a:spLocks noGrp="1"/>
          </p:cNvSpPr>
          <p:nvPr>
            <p:ph type="body" idx="1"/>
          </p:nvPr>
        </p:nvSpPr>
        <p:spPr bwMode="auto"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8" name="Google Shape;208;p20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9" name="Google Shape;209;p20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type="objTx" userDrawn="1">
  <p:cSld name="OBJECT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 txBox="1"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2" name="Google Shape;212;p21"/>
          <p:cNvSpPr txBox="1">
            <a:spLocks noGrp="1"/>
          </p:cNvSpPr>
          <p:nvPr>
            <p:ph type="body" idx="1"/>
          </p:nvPr>
        </p:nvSpPr>
        <p:spPr bwMode="auto"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799" algn="l">
              <a:spcBef>
                <a:spcPts val="640"/>
              </a:spcBef>
              <a:spcAft>
                <a:spcPts val="0"/>
              </a:spcAft>
              <a:buSzPts val="3200"/>
              <a:buChar char="▪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213" name="Google Shape;213;p21"/>
          <p:cNvSpPr txBox="1">
            <a:spLocks noGrp="1"/>
          </p:cNvSpPr>
          <p:nvPr>
            <p:ph type="body" idx="2"/>
          </p:nvPr>
        </p:nvSpPr>
        <p:spPr bwMode="auto"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214" name="Google Shape;214;p21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6" name="Google Shape;216;p21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8" name="Google Shape;218;p22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9" name="Google Shape;219;p22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0" name="Google Shape;220;p22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2" name="Google Shape;222;p23"/>
          <p:cNvSpPr txBox="1"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3" name="Google Shape;223;p23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4" name="Google Shape;224;p23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5" name="Google Shape;225;p23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type="twoTxTwoObj" userDrawn="1">
  <p:cSld name="TWO_OBJECTS_WITH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8" name="Google Shape;228;p24"/>
          <p:cNvSpPr txBox="1"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229" name="Google Shape;229;p24"/>
          <p:cNvSpPr txBox="1">
            <a:spLocks noGrp="1"/>
          </p:cNvSpPr>
          <p:nvPr>
            <p:ph type="body" idx="2"/>
          </p:nvPr>
        </p:nvSpPr>
        <p:spPr bwMode="auto"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230" name="Google Shape;230;p24"/>
          <p:cNvSpPr txBox="1">
            <a:spLocks noGrp="1"/>
          </p:cNvSpPr>
          <p:nvPr>
            <p:ph type="body" idx="3"/>
          </p:nvPr>
        </p:nvSpPr>
        <p:spPr bwMode="auto"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1" name="Google Shape;231;p24"/>
          <p:cNvSpPr txBox="1">
            <a:spLocks noGrp="1"/>
          </p:cNvSpPr>
          <p:nvPr>
            <p:ph type="body" idx="4"/>
          </p:nvPr>
        </p:nvSpPr>
        <p:spPr bwMode="auto"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232" name="Google Shape;232;p24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33" name="Google Shape;233;p24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34" name="Google Shape;234;p24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type="twoObj" userDrawn="1">
  <p:cSld name="TWO_OBJEC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6" name="Google Shape;236;p25"/>
          <p:cNvSpPr txBox="1"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37" name="Google Shape;237;p25"/>
          <p:cNvSpPr txBox="1">
            <a:spLocks noGrp="1"/>
          </p:cNvSpPr>
          <p:nvPr>
            <p:ph type="body" idx="1"/>
          </p:nvPr>
        </p:nvSpPr>
        <p:spPr bwMode="auto">
          <a:xfrm>
            <a:off x="381000" y="1295400"/>
            <a:ext cx="4076699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38" name="Google Shape;238;p25"/>
          <p:cNvSpPr txBox="1">
            <a:spLocks noGrp="1"/>
          </p:cNvSpPr>
          <p:nvPr>
            <p:ph type="body" idx="2"/>
          </p:nvPr>
        </p:nvSpPr>
        <p:spPr bwMode="auto">
          <a:xfrm>
            <a:off x="4610100" y="1295400"/>
            <a:ext cx="4076699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39" name="Google Shape;239;p25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0" name="Google Shape;240;p25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1" name="Google Shape;241;p25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3" name="Google Shape;243;p26"/>
          <p:cNvSpPr txBox="1"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4" name="Google Shape;244;p26"/>
          <p:cNvSpPr txBox="1"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pPr>
              <a:defRPr/>
            </a:pPr>
            <a:endParaRPr/>
          </a:p>
        </p:txBody>
      </p:sp>
      <p:sp>
        <p:nvSpPr>
          <p:cNvPr id="245" name="Google Shape;245;p26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6" name="Google Shape;246;p26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7" name="Google Shape;247;p26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17" Type="http://schemas.openxmlformats.org/officeDocument/2006/relationships/image" Target="../media/image5.jp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 bwMode="auto">
          <a:xfrm rot="5400000">
            <a:off x="7904162" y="1163637"/>
            <a:ext cx="2098675" cy="381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rgbClr val="DDE6E7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11;p1"/>
          <p:cNvSpPr txBox="1"/>
          <p:nvPr/>
        </p:nvSpPr>
        <p:spPr bwMode="auto">
          <a:xfrm>
            <a:off x="457200" y="0"/>
            <a:ext cx="7620000" cy="549275"/>
          </a:xfrm>
          <a:prstGeom prst="rect">
            <a:avLst/>
          </a:prstGeom>
          <a:gradFill>
            <a:gsLst>
              <a:gs pos="0">
                <a:schemeClr val="folHlink"/>
              </a:gs>
              <a:gs pos="100000">
                <a:srgbClr val="EFE7D9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Google Shape;12;p1"/>
          <p:cNvSpPr txBox="1"/>
          <p:nvPr/>
        </p:nvSpPr>
        <p:spPr bwMode="auto">
          <a:xfrm>
            <a:off x="6664325" y="-7937"/>
            <a:ext cx="2098675" cy="557212"/>
          </a:xfrm>
          <a:prstGeom prst="rect">
            <a:avLst/>
          </a:prstGeom>
          <a:gradFill>
            <a:gsLst>
              <a:gs pos="0">
                <a:schemeClr val="hlink"/>
              </a:gs>
              <a:gs pos="100000">
                <a:srgbClr val="C8E3EE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13;p1"/>
          <p:cNvSpPr txBox="1"/>
          <p:nvPr/>
        </p:nvSpPr>
        <p:spPr bwMode="auto">
          <a:xfrm rot="10800000">
            <a:off x="2549525" y="6553200"/>
            <a:ext cx="6230937" cy="317500"/>
          </a:xfrm>
          <a:prstGeom prst="rect">
            <a:avLst/>
          </a:prstGeom>
          <a:gradFill>
            <a:gsLst>
              <a:gs pos="0">
                <a:schemeClr val="hlink"/>
              </a:gs>
              <a:gs pos="100000">
                <a:srgbClr val="C8E3EE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Google Shape;14;p1"/>
          <p:cNvSpPr txBox="1"/>
          <p:nvPr/>
        </p:nvSpPr>
        <p:spPr bwMode="auto">
          <a:xfrm>
            <a:off x="8763000" y="-7937"/>
            <a:ext cx="381000" cy="31432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CCDFF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Google Shape;15;p1"/>
          <p:cNvSpPr txBox="1"/>
          <p:nvPr/>
        </p:nvSpPr>
        <p:spPr bwMode="auto">
          <a:xfrm>
            <a:off x="457200" y="6554787"/>
            <a:ext cx="2098675" cy="317500"/>
          </a:xfrm>
          <a:prstGeom prst="rect">
            <a:avLst/>
          </a:prstGeom>
          <a:gradFill>
            <a:gsLst>
              <a:gs pos="0">
                <a:srgbClr val="E8EEEF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Google Shape;16;p1"/>
          <p:cNvSpPr txBox="1"/>
          <p:nvPr/>
        </p:nvSpPr>
        <p:spPr bwMode="auto">
          <a:xfrm>
            <a:off x="0" y="6553200"/>
            <a:ext cx="457200" cy="31908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Google Shape;17;p1"/>
          <p:cNvSpPr txBox="1"/>
          <p:nvPr/>
        </p:nvSpPr>
        <p:spPr bwMode="auto">
          <a:xfrm>
            <a:off x="0" y="0"/>
            <a:ext cx="457200" cy="30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Google Shape;18;p1"/>
          <p:cNvSpPr txBox="1"/>
          <p:nvPr/>
        </p:nvSpPr>
        <p:spPr bwMode="auto">
          <a:xfrm rot="5400000">
            <a:off x="-2213768" y="2510631"/>
            <a:ext cx="4876800" cy="465137"/>
          </a:xfrm>
          <a:prstGeom prst="rect">
            <a:avLst/>
          </a:prstGeom>
          <a:gradFill>
            <a:gsLst>
              <a:gs pos="0">
                <a:schemeClr val="hlink"/>
              </a:gs>
              <a:gs pos="100000">
                <a:srgbClr val="C8E3EE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Google Shape;19;p1"/>
          <p:cNvSpPr txBox="1"/>
          <p:nvPr/>
        </p:nvSpPr>
        <p:spPr bwMode="auto">
          <a:xfrm rot="5400000">
            <a:off x="-575468" y="5520531"/>
            <a:ext cx="1600200" cy="465137"/>
          </a:xfrm>
          <a:prstGeom prst="rect">
            <a:avLst/>
          </a:prstGeom>
          <a:gradFill>
            <a:gsLst>
              <a:gs pos="0">
                <a:srgbClr val="C4E26C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Google Shape;20;p1"/>
          <p:cNvSpPr txBox="1"/>
          <p:nvPr/>
        </p:nvSpPr>
        <p:spPr bwMode="auto">
          <a:xfrm>
            <a:off x="8769350" y="6538912"/>
            <a:ext cx="374650" cy="327025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C9C9C9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Google Shape;21;p1"/>
          <p:cNvSpPr txBox="1"/>
          <p:nvPr/>
        </p:nvSpPr>
        <p:spPr bwMode="auto">
          <a:xfrm rot="5400000">
            <a:off x="6557962" y="3967162"/>
            <a:ext cx="4791075" cy="381000"/>
          </a:xfrm>
          <a:prstGeom prst="rect">
            <a:avLst/>
          </a:prstGeom>
          <a:gradFill>
            <a:gsLst>
              <a:gs pos="0">
                <a:srgbClr val="C4E26C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Google Shape;22;p1"/>
          <p:cNvSpPr txBox="1"/>
          <p:nvPr/>
        </p:nvSpPr>
        <p:spPr bwMode="auto">
          <a:xfrm>
            <a:off x="8763000" y="1752599"/>
            <a:ext cx="381000" cy="152400"/>
          </a:xfrm>
          <a:prstGeom prst="rect">
            <a:avLst/>
          </a:prstGeom>
          <a:gradFill>
            <a:gsLst>
              <a:gs pos="0">
                <a:schemeClr val="folHlink"/>
              </a:gs>
              <a:gs pos="100000">
                <a:srgbClr val="CFB98C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23" name="Google Shape;23;p1"/>
          <p:cNvCxnSpPr>
            <a:cxnSpLocks/>
          </p:cNvCxnSpPr>
          <p:nvPr/>
        </p:nvCxnSpPr>
        <p:spPr bwMode="auto">
          <a:xfrm>
            <a:off x="0" y="549275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" name="Google Shape;24;p1"/>
          <p:cNvCxnSpPr>
            <a:cxnSpLocks/>
          </p:cNvCxnSpPr>
          <p:nvPr/>
        </p:nvCxnSpPr>
        <p:spPr bwMode="auto">
          <a:xfrm>
            <a:off x="0" y="65532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" name="Google Shape;25;p1"/>
          <p:cNvCxnSpPr>
            <a:cxnSpLocks/>
          </p:cNvCxnSpPr>
          <p:nvPr/>
        </p:nvCxnSpPr>
        <p:spPr bwMode="auto">
          <a:xfrm>
            <a:off x="457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6" name="Google Shape;26;p1"/>
          <p:cNvCxnSpPr>
            <a:cxnSpLocks/>
          </p:cNvCxnSpPr>
          <p:nvPr/>
        </p:nvCxnSpPr>
        <p:spPr bwMode="auto">
          <a:xfrm>
            <a:off x="87630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7" name="Google Shape;27;p1"/>
          <p:cNvCxnSpPr>
            <a:cxnSpLocks/>
          </p:cNvCxnSpPr>
          <p:nvPr/>
        </p:nvCxnSpPr>
        <p:spPr bwMode="auto">
          <a:xfrm rot="10800000">
            <a:off x="0" y="4953000"/>
            <a:ext cx="457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8" name="Google Shape;28;p1"/>
          <p:cNvCxnSpPr>
            <a:cxnSpLocks/>
          </p:cNvCxnSpPr>
          <p:nvPr/>
        </p:nvCxnSpPr>
        <p:spPr bwMode="auto">
          <a:xfrm>
            <a:off x="8763000" y="1752599"/>
            <a:ext cx="381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9" name="Google Shape;29;p1"/>
          <p:cNvCxnSpPr>
            <a:cxnSpLocks/>
          </p:cNvCxnSpPr>
          <p:nvPr/>
        </p:nvCxnSpPr>
        <p:spPr bwMode="auto">
          <a:xfrm>
            <a:off x="8763000" y="1905000"/>
            <a:ext cx="381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0" name="Google Shape;30;p1"/>
          <p:cNvCxnSpPr>
            <a:cxnSpLocks/>
          </p:cNvCxnSpPr>
          <p:nvPr/>
        </p:nvCxnSpPr>
        <p:spPr bwMode="auto">
          <a:xfrm>
            <a:off x="2543175" y="6553200"/>
            <a:ext cx="0" cy="30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1" name="Google Shape;31;p1"/>
          <p:cNvCxnSpPr>
            <a:cxnSpLocks/>
          </p:cNvCxnSpPr>
          <p:nvPr/>
        </p:nvCxnSpPr>
        <p:spPr bwMode="auto">
          <a:xfrm rot="10800000">
            <a:off x="6672262" y="0"/>
            <a:ext cx="0" cy="30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32" name="Google Shape;32;p1"/>
          <p:cNvSpPr txBox="1">
            <a:spLocks noGrp="1"/>
          </p:cNvSpPr>
          <p:nvPr>
            <p:ph type="body" idx="1"/>
          </p:nvPr>
        </p:nvSpPr>
        <p:spPr bwMode="auto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Noto Sans Symbols"/>
              <a:buChar char="❖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3" name="Google Shape;33;p1"/>
          <p:cNvSpPr txBox="1">
            <a:spLocks noGrp="1"/>
          </p:cNvSpPr>
          <p:nvPr>
            <p:ph type="title"/>
          </p:nvPr>
        </p:nvSpPr>
        <p:spPr bwMode="auto">
          <a:xfrm>
            <a:off x="990600" y="122237"/>
            <a:ext cx="6705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 txBox="1"/>
          <p:nvPr/>
        </p:nvSpPr>
        <p:spPr bwMode="auto">
          <a:xfrm>
            <a:off x="457200" y="0"/>
            <a:ext cx="8477250" cy="76835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" name="Google Shape;39;p3"/>
          <p:cNvSpPr txBox="1">
            <a:spLocks noGrp="1"/>
          </p:cNvSpPr>
          <p:nvPr>
            <p:ph type="body" idx="1"/>
          </p:nvPr>
        </p:nvSpPr>
        <p:spPr bwMode="auto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Noto Sans Symbols"/>
              <a:buChar char="❖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ftr" idx="11"/>
          </p:nvPr>
        </p:nvSpPr>
        <p:spPr bwMode="auto">
          <a:xfrm>
            <a:off x="5791200" y="6248400"/>
            <a:ext cx="2895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 bwMode="auto">
          <a:xfrm>
            <a:off x="3429000" y="6338886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42" name="Google Shape;42;p3"/>
          <p:cNvSpPr txBox="1"/>
          <p:nvPr/>
        </p:nvSpPr>
        <p:spPr bwMode="auto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" name="Google Shape;43;p3"/>
          <p:cNvSpPr txBox="1"/>
          <p:nvPr/>
        </p:nvSpPr>
        <p:spPr bwMode="auto">
          <a:xfrm>
            <a:off x="0" y="762000"/>
            <a:ext cx="457200" cy="15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" name="Google Shape;44;p3"/>
          <p:cNvSpPr txBox="1"/>
          <p:nvPr/>
        </p:nvSpPr>
        <p:spPr bwMode="auto">
          <a:xfrm>
            <a:off x="0" y="914400"/>
            <a:ext cx="457200" cy="4191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rgbClr val="E5ECEC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" name="Google Shape;45;p3"/>
          <p:cNvSpPr txBox="1"/>
          <p:nvPr/>
        </p:nvSpPr>
        <p:spPr bwMode="auto">
          <a:xfrm>
            <a:off x="0" y="5105400"/>
            <a:ext cx="457200" cy="1544637"/>
          </a:xfrm>
          <a:prstGeom prst="rect">
            <a:avLst/>
          </a:prstGeom>
          <a:gradFill>
            <a:gsLst>
              <a:gs pos="0">
                <a:srgbClr val="D4E993"/>
              </a:gs>
              <a:gs pos="10000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Google Shape;46;p3"/>
          <p:cNvSpPr txBox="1"/>
          <p:nvPr/>
        </p:nvSpPr>
        <p:spPr bwMode="auto">
          <a:xfrm>
            <a:off x="0" y="6656387"/>
            <a:ext cx="457200" cy="20955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" name="Google Shape;47;p3"/>
          <p:cNvSpPr txBox="1"/>
          <p:nvPr/>
        </p:nvSpPr>
        <p:spPr bwMode="auto">
          <a:xfrm>
            <a:off x="457200" y="6650037"/>
            <a:ext cx="1304925" cy="215899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" name="Google Shape;48;p3"/>
          <p:cNvSpPr txBox="1"/>
          <p:nvPr/>
        </p:nvSpPr>
        <p:spPr bwMode="auto">
          <a:xfrm>
            <a:off x="1752599" y="6650037"/>
            <a:ext cx="7391400" cy="215899"/>
          </a:xfrm>
          <a:prstGeom prst="rect">
            <a:avLst/>
          </a:prstGeom>
          <a:gradFill>
            <a:gsLst>
              <a:gs pos="0">
                <a:srgbClr val="DBCAA9"/>
              </a:gs>
              <a:gs pos="100000">
                <a:schemeClr val="folHlink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" name="Google Shape;49;p3"/>
          <p:cNvSpPr txBox="1"/>
          <p:nvPr/>
        </p:nvSpPr>
        <p:spPr bwMode="auto">
          <a:xfrm>
            <a:off x="8777287" y="6656387"/>
            <a:ext cx="366712" cy="20955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D8D8D8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" name="Google Shape;50;p3"/>
          <p:cNvSpPr txBox="1"/>
          <p:nvPr/>
        </p:nvSpPr>
        <p:spPr bwMode="auto">
          <a:xfrm>
            <a:off x="8769350" y="6019800"/>
            <a:ext cx="374650" cy="64293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" name="Google Shape;51;p3"/>
          <p:cNvSpPr txBox="1"/>
          <p:nvPr/>
        </p:nvSpPr>
        <p:spPr bwMode="auto">
          <a:xfrm>
            <a:off x="8763000" y="914400"/>
            <a:ext cx="381000" cy="5105400"/>
          </a:xfrm>
          <a:prstGeom prst="rect">
            <a:avLst/>
          </a:prstGeom>
          <a:gradFill>
            <a:gsLst>
              <a:gs pos="0">
                <a:schemeClr val="hlink"/>
              </a:gs>
              <a:gs pos="100000">
                <a:srgbClr val="AAD4E5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" name="Google Shape;52;p3"/>
          <p:cNvSpPr txBox="1"/>
          <p:nvPr/>
        </p:nvSpPr>
        <p:spPr bwMode="auto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" name="Google Shape;53;p3"/>
          <p:cNvSpPr txBox="1"/>
          <p:nvPr/>
        </p:nvSpPr>
        <p:spPr bwMode="auto">
          <a:xfrm>
            <a:off x="8770937" y="0"/>
            <a:ext cx="373062" cy="762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" name="Google Shape;54;p3"/>
          <p:cNvSpPr txBox="1"/>
          <p:nvPr/>
        </p:nvSpPr>
        <p:spPr bwMode="auto">
          <a:xfrm>
            <a:off x="457200" y="762000"/>
            <a:ext cx="8315325" cy="1524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B9D3EF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Google Shape;55;p3"/>
          <p:cNvSpPr txBox="1">
            <a:spLocks noGrp="1"/>
          </p:cNvSpPr>
          <p:nvPr>
            <p:ph type="title"/>
          </p:nvPr>
        </p:nvSpPr>
        <p:spPr bwMode="auto">
          <a:xfrm>
            <a:off x="990600" y="122237"/>
            <a:ext cx="6705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56" name="Google Shape;56;p3"/>
          <p:cNvGrpSpPr/>
          <p:nvPr/>
        </p:nvGrpSpPr>
        <p:grpSpPr bwMode="auto">
          <a:xfrm>
            <a:off x="7991783" y="44716"/>
            <a:ext cx="686673" cy="686811"/>
            <a:chOff x="5034" y="28"/>
            <a:chExt cx="433" cy="433"/>
          </a:xfrm>
        </p:grpSpPr>
        <p:sp>
          <p:nvSpPr>
            <p:cNvPr id="57" name="Google Shape;57;p3"/>
            <p:cNvSpPr/>
            <p:nvPr/>
          </p:nvSpPr>
          <p:spPr bwMode="auto">
            <a:xfrm rot="120000">
              <a:off x="5161" y="161"/>
              <a:ext cx="175" cy="17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lt2"/>
                </a:gs>
              </a:gsLst>
              <a:path path="circle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58" name="Google Shape;58;p3"/>
            <p:cNvGrpSpPr/>
            <p:nvPr/>
          </p:nvGrpSpPr>
          <p:grpSpPr bwMode="auto">
            <a:xfrm rot="300000">
              <a:off x="5314" y="306"/>
              <a:ext cx="105" cy="79"/>
              <a:chOff x="3421" y="847"/>
              <a:chExt cx="431" cy="362"/>
            </a:xfrm>
          </p:grpSpPr>
          <p:sp>
            <p:nvSpPr>
              <p:cNvPr id="59" name="Google Shape;59;p3"/>
              <p:cNvSpPr/>
              <p:nvPr/>
            </p:nvSpPr>
            <p:spPr bwMode="auto">
              <a:xfrm>
                <a:off x="3640" y="1024"/>
                <a:ext cx="111" cy="128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0" name="Google Shape;60;p3"/>
              <p:cNvSpPr/>
              <p:nvPr/>
            </p:nvSpPr>
            <p:spPr bwMode="auto">
              <a:xfrm>
                <a:off x="3762" y="1122"/>
                <a:ext cx="90" cy="87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1" name="Google Shape;61;p3"/>
              <p:cNvSpPr/>
              <p:nvPr/>
            </p:nvSpPr>
            <p:spPr bwMode="auto">
              <a:xfrm>
                <a:off x="3421" y="847"/>
                <a:ext cx="180" cy="177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62" name="Google Shape;62;p3"/>
            <p:cNvGrpSpPr/>
            <p:nvPr/>
          </p:nvGrpSpPr>
          <p:grpSpPr bwMode="auto">
            <a:xfrm rot="-2160000">
              <a:off x="5355" y="213"/>
              <a:ext cx="97" cy="79"/>
              <a:chOff x="3449" y="853"/>
              <a:chExt cx="403" cy="362"/>
            </a:xfrm>
          </p:grpSpPr>
          <p:sp>
            <p:nvSpPr>
              <p:cNvPr id="63" name="Google Shape;63;p3"/>
              <p:cNvSpPr/>
              <p:nvPr/>
            </p:nvSpPr>
            <p:spPr bwMode="auto">
              <a:xfrm>
                <a:off x="3626" y="977"/>
                <a:ext cx="112" cy="132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4" name="Google Shape;64;p3"/>
              <p:cNvSpPr/>
              <p:nvPr/>
            </p:nvSpPr>
            <p:spPr bwMode="auto">
              <a:xfrm>
                <a:off x="3761" y="1124"/>
                <a:ext cx="91" cy="91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5" name="Google Shape;65;p3"/>
              <p:cNvSpPr/>
              <p:nvPr/>
            </p:nvSpPr>
            <p:spPr bwMode="auto">
              <a:xfrm>
                <a:off x="3449" y="853"/>
                <a:ext cx="174" cy="177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66" name="Google Shape;66;p3"/>
            <p:cNvGrpSpPr/>
            <p:nvPr/>
          </p:nvGrpSpPr>
          <p:grpSpPr bwMode="auto">
            <a:xfrm rot="-4679999">
              <a:off x="5332" y="108"/>
              <a:ext cx="88" cy="77"/>
              <a:chOff x="3453" y="877"/>
              <a:chExt cx="406" cy="322"/>
            </a:xfrm>
          </p:grpSpPr>
          <p:sp>
            <p:nvSpPr>
              <p:cNvPr id="67" name="Google Shape;67;p3"/>
              <p:cNvSpPr/>
              <p:nvPr/>
            </p:nvSpPr>
            <p:spPr bwMode="auto">
              <a:xfrm>
                <a:off x="3664" y="986"/>
                <a:ext cx="110" cy="129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8" name="Google Shape;68;p3"/>
              <p:cNvSpPr/>
              <p:nvPr/>
            </p:nvSpPr>
            <p:spPr bwMode="auto">
              <a:xfrm>
                <a:off x="3768" y="1107"/>
                <a:ext cx="91" cy="92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9" name="Google Shape;69;p3"/>
              <p:cNvSpPr/>
              <p:nvPr/>
            </p:nvSpPr>
            <p:spPr bwMode="auto">
              <a:xfrm>
                <a:off x="3453" y="877"/>
                <a:ext cx="182" cy="184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70" name="Google Shape;70;p3"/>
            <p:cNvGrpSpPr/>
            <p:nvPr/>
          </p:nvGrpSpPr>
          <p:grpSpPr bwMode="auto">
            <a:xfrm rot="2879998">
              <a:off x="5199" y="362"/>
              <a:ext cx="97" cy="75"/>
              <a:chOff x="3413" y="910"/>
              <a:chExt cx="441" cy="309"/>
            </a:xfrm>
          </p:grpSpPr>
          <p:sp>
            <p:nvSpPr>
              <p:cNvPr id="71" name="Google Shape;71;p3"/>
              <p:cNvSpPr/>
              <p:nvPr/>
            </p:nvSpPr>
            <p:spPr bwMode="auto">
              <a:xfrm>
                <a:off x="3603" y="1058"/>
                <a:ext cx="110" cy="128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2" name="Google Shape;72;p3"/>
              <p:cNvSpPr/>
              <p:nvPr/>
            </p:nvSpPr>
            <p:spPr bwMode="auto">
              <a:xfrm>
                <a:off x="3763" y="1128"/>
                <a:ext cx="91" cy="91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3" name="Google Shape;73;p3"/>
              <p:cNvSpPr/>
              <p:nvPr/>
            </p:nvSpPr>
            <p:spPr bwMode="auto">
              <a:xfrm>
                <a:off x="3413" y="910"/>
                <a:ext cx="182" cy="177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74" name="Google Shape;74;p3"/>
            <p:cNvGrpSpPr/>
            <p:nvPr/>
          </p:nvGrpSpPr>
          <p:grpSpPr bwMode="auto">
            <a:xfrm rot="-7920000">
              <a:off x="5208" y="43"/>
              <a:ext cx="78" cy="86"/>
              <a:chOff x="3502" y="851"/>
              <a:chExt cx="358" cy="355"/>
            </a:xfrm>
          </p:grpSpPr>
          <p:sp>
            <p:nvSpPr>
              <p:cNvPr id="75" name="Google Shape;75;p3"/>
              <p:cNvSpPr/>
              <p:nvPr/>
            </p:nvSpPr>
            <p:spPr bwMode="auto">
              <a:xfrm>
                <a:off x="3641" y="1021"/>
                <a:ext cx="110" cy="124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6" name="Google Shape;76;p3"/>
              <p:cNvSpPr/>
              <p:nvPr/>
            </p:nvSpPr>
            <p:spPr bwMode="auto">
              <a:xfrm>
                <a:off x="3769" y="1116"/>
                <a:ext cx="91" cy="91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7" name="Google Shape;77;p3"/>
              <p:cNvSpPr/>
              <p:nvPr/>
            </p:nvSpPr>
            <p:spPr bwMode="auto">
              <a:xfrm>
                <a:off x="3502" y="851"/>
                <a:ext cx="187" cy="177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78" name="Google Shape;78;p3"/>
            <p:cNvGrpSpPr/>
            <p:nvPr/>
          </p:nvGrpSpPr>
          <p:grpSpPr bwMode="auto">
            <a:xfrm rot="-10080000">
              <a:off x="5097" y="88"/>
              <a:ext cx="90" cy="84"/>
              <a:chOff x="3451" y="879"/>
              <a:chExt cx="375" cy="378"/>
            </a:xfrm>
          </p:grpSpPr>
          <p:sp>
            <p:nvSpPr>
              <p:cNvPr id="79" name="Google Shape;79;p3"/>
              <p:cNvSpPr/>
              <p:nvPr/>
            </p:nvSpPr>
            <p:spPr bwMode="auto">
              <a:xfrm>
                <a:off x="3639" y="1027"/>
                <a:ext cx="112" cy="126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0" name="Google Shape;80;p3"/>
              <p:cNvSpPr/>
              <p:nvPr/>
            </p:nvSpPr>
            <p:spPr bwMode="auto">
              <a:xfrm>
                <a:off x="3735" y="1167"/>
                <a:ext cx="91" cy="90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1" name="Google Shape;81;p3"/>
              <p:cNvSpPr/>
              <p:nvPr/>
            </p:nvSpPr>
            <p:spPr bwMode="auto">
              <a:xfrm>
                <a:off x="3451" y="879"/>
                <a:ext cx="182" cy="180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82" name="Google Shape;82;p3"/>
            <p:cNvGrpSpPr/>
            <p:nvPr/>
          </p:nvGrpSpPr>
          <p:grpSpPr bwMode="auto">
            <a:xfrm rot="8880000">
              <a:off x="5047" y="203"/>
              <a:ext cx="91" cy="75"/>
              <a:chOff x="3451" y="874"/>
              <a:chExt cx="378" cy="341"/>
            </a:xfrm>
          </p:grpSpPr>
          <p:sp>
            <p:nvSpPr>
              <p:cNvPr id="83" name="Google Shape;83;p3"/>
              <p:cNvSpPr/>
              <p:nvPr/>
            </p:nvSpPr>
            <p:spPr bwMode="auto">
              <a:xfrm>
                <a:off x="3640" y="1022"/>
                <a:ext cx="112" cy="128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4" name="Google Shape;84;p3"/>
              <p:cNvSpPr/>
              <p:nvPr/>
            </p:nvSpPr>
            <p:spPr bwMode="auto">
              <a:xfrm>
                <a:off x="3742" y="1124"/>
                <a:ext cx="87" cy="91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5" name="Google Shape;85;p3"/>
              <p:cNvSpPr/>
              <p:nvPr/>
            </p:nvSpPr>
            <p:spPr bwMode="auto">
              <a:xfrm>
                <a:off x="3451" y="874"/>
                <a:ext cx="182" cy="182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86" name="Google Shape;86;p3"/>
            <p:cNvGrpSpPr/>
            <p:nvPr/>
          </p:nvGrpSpPr>
          <p:grpSpPr bwMode="auto">
            <a:xfrm rot="6539999">
              <a:off x="5079" y="307"/>
              <a:ext cx="90" cy="70"/>
              <a:chOff x="3444" y="928"/>
              <a:chExt cx="410" cy="293"/>
            </a:xfrm>
          </p:grpSpPr>
          <p:sp>
            <p:nvSpPr>
              <p:cNvPr id="87" name="Google Shape;87;p3"/>
              <p:cNvSpPr/>
              <p:nvPr/>
            </p:nvSpPr>
            <p:spPr bwMode="auto">
              <a:xfrm>
                <a:off x="3623" y="1089"/>
                <a:ext cx="110" cy="125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8" name="Google Shape;88;p3"/>
              <p:cNvSpPr/>
              <p:nvPr/>
            </p:nvSpPr>
            <p:spPr bwMode="auto">
              <a:xfrm>
                <a:off x="3763" y="1130"/>
                <a:ext cx="91" cy="92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9" name="Google Shape;89;p3"/>
              <p:cNvSpPr/>
              <p:nvPr/>
            </p:nvSpPr>
            <p:spPr bwMode="auto">
              <a:xfrm>
                <a:off x="3444" y="928"/>
                <a:ext cx="187" cy="184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lt2"/>
                  </a:gs>
                </a:gsLst>
                <a:path path="circle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</p:grpSp>
      </p:grpSp>
      <p:sp>
        <p:nvSpPr>
          <p:cNvPr id="90" name="Google Shape;90;p3"/>
          <p:cNvSpPr txBox="1">
            <a:spLocks noGrp="1"/>
          </p:cNvSpPr>
          <p:nvPr>
            <p:ph type="dt" idx="10"/>
          </p:nvPr>
        </p:nvSpPr>
        <p:spPr bwMode="auto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91" name="Google Shape;91;p3"/>
          <p:cNvCxnSpPr>
            <a:cxnSpLocks/>
          </p:cNvCxnSpPr>
          <p:nvPr/>
        </p:nvCxnSpPr>
        <p:spPr bwMode="auto">
          <a:xfrm>
            <a:off x="0" y="7620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2" name="Google Shape;92;p3"/>
          <p:cNvCxnSpPr>
            <a:cxnSpLocks/>
          </p:cNvCxnSpPr>
          <p:nvPr/>
        </p:nvCxnSpPr>
        <p:spPr bwMode="auto">
          <a:xfrm>
            <a:off x="0" y="9144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3" name="Google Shape;93;p3"/>
          <p:cNvCxnSpPr>
            <a:cxnSpLocks/>
          </p:cNvCxnSpPr>
          <p:nvPr/>
        </p:nvCxnSpPr>
        <p:spPr bwMode="auto">
          <a:xfrm>
            <a:off x="0" y="664845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4" name="Google Shape;94;p3"/>
          <p:cNvCxnSpPr>
            <a:cxnSpLocks/>
          </p:cNvCxnSpPr>
          <p:nvPr/>
        </p:nvCxnSpPr>
        <p:spPr bwMode="auto">
          <a:xfrm>
            <a:off x="457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5" name="Google Shape;95;p3"/>
          <p:cNvCxnSpPr>
            <a:cxnSpLocks/>
          </p:cNvCxnSpPr>
          <p:nvPr/>
        </p:nvCxnSpPr>
        <p:spPr bwMode="auto">
          <a:xfrm>
            <a:off x="87630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6" name="Google Shape;96;p3"/>
          <p:cNvCxnSpPr>
            <a:cxnSpLocks/>
          </p:cNvCxnSpPr>
          <p:nvPr/>
        </p:nvCxnSpPr>
        <p:spPr bwMode="auto">
          <a:xfrm rot="10800000">
            <a:off x="0" y="5105400"/>
            <a:ext cx="457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7" name="Google Shape;97;p3"/>
          <p:cNvCxnSpPr>
            <a:cxnSpLocks/>
          </p:cNvCxnSpPr>
          <p:nvPr/>
        </p:nvCxnSpPr>
        <p:spPr bwMode="auto">
          <a:xfrm>
            <a:off x="1752599" y="6648450"/>
            <a:ext cx="0" cy="2095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8" name="Google Shape;98;p3"/>
          <p:cNvCxnSpPr>
            <a:cxnSpLocks/>
          </p:cNvCxnSpPr>
          <p:nvPr/>
        </p:nvCxnSpPr>
        <p:spPr bwMode="auto">
          <a:xfrm>
            <a:off x="8763000" y="6019800"/>
            <a:ext cx="381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8" name="Google Shape;168;p15"/>
          <p:cNvPicPr/>
          <p:nvPr/>
        </p:nvPicPr>
        <p:blipFill>
          <a:blip r:embed="rId13">
            <a:alphaModFix/>
          </a:blip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5"/>
          <p:cNvSpPr/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5760" h="4320" extrusionOk="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>
            <a:gsLst>
              <a:gs pos="0">
                <a:srgbClr val="699DE9">
                  <a:alpha val="38823"/>
                </a:srgbClr>
              </a:gs>
              <a:gs pos="100000">
                <a:srgbClr val="FFFFFF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70" name="Google Shape;170;p15"/>
          <p:cNvGrpSpPr/>
          <p:nvPr/>
        </p:nvGrpSpPr>
        <p:grpSpPr bwMode="auto">
          <a:xfrm>
            <a:off x="0" y="914400"/>
            <a:ext cx="9144000" cy="350837"/>
            <a:chOff x="0" y="672"/>
            <a:chExt cx="5760" cy="221"/>
          </a:xfrm>
        </p:grpSpPr>
        <p:sp>
          <p:nvSpPr>
            <p:cNvPr id="171" name="Google Shape;171;p15" descr="06"/>
            <p:cNvSpPr/>
            <p:nvPr/>
          </p:nvSpPr>
          <p:spPr bwMode="auto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>
              <a:blip r:embed="rId14">
                <a:alphaModFix/>
              </a:blip>
              <a:stretch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2" name="Google Shape;172;p15" descr="05"/>
            <p:cNvSpPr/>
            <p:nvPr/>
          </p:nvSpPr>
          <p:spPr bwMode="auto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>
              <a:blip r:embed="rId15">
                <a:alphaModFix/>
              </a:blip>
              <a:stretch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3" name="Google Shape;173;p15" descr="03"/>
            <p:cNvSpPr/>
            <p:nvPr/>
          </p:nvSpPr>
          <p:spPr bwMode="auto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>
              <a:blip r:embed="rId16">
                <a:alphaModFix/>
              </a:blip>
              <a:stretch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4" name="Google Shape;174;p15" descr="02"/>
            <p:cNvSpPr/>
            <p:nvPr/>
          </p:nvSpPr>
          <p:spPr bwMode="auto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>
              <a:blip r:embed="rId17">
                <a:alphaModFix/>
              </a:blip>
              <a:stretch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75" name="Google Shape;175;p15"/>
          <p:cNvSpPr txBox="1">
            <a:spLocks noGrp="1"/>
          </p:cNvSpPr>
          <p:nvPr>
            <p:ph type="body" idx="1"/>
          </p:nvPr>
        </p:nvSpPr>
        <p:spPr bwMode="auto">
          <a:xfrm>
            <a:off x="381000" y="1295400"/>
            <a:ext cx="83058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799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6" name="Google Shape;176;p15"/>
          <p:cNvSpPr txBox="1">
            <a:spLocks noGrp="1"/>
          </p:cNvSpPr>
          <p:nvPr>
            <p:ph type="dt" idx="10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7" name="Google Shape;177;p15"/>
          <p:cNvSpPr txBox="1">
            <a:spLocks noGrp="1"/>
          </p:cNvSpPr>
          <p:nvPr>
            <p:ph type="ftr" idx="11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8" name="Google Shape;178;p15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79" name="Google Shape;179;p15"/>
          <p:cNvSpPr txBox="1"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17" Type="http://schemas.openxmlformats.org/officeDocument/2006/relationships/image" Target="../media/image27.jpg"/><Relationship Id="rId2" Type="http://schemas.openxmlformats.org/officeDocument/2006/relationships/image" Target="../media/image12.jpg"/><Relationship Id="rId16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5" Type="http://schemas.openxmlformats.org/officeDocument/2006/relationships/image" Target="../media/image15.jpg"/><Relationship Id="rId15" Type="http://schemas.openxmlformats.org/officeDocument/2006/relationships/image" Target="../media/image25.jpg"/><Relationship Id="rId10" Type="http://schemas.openxmlformats.org/officeDocument/2006/relationships/image" Target="../media/image20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73" name="Google Shape;273;p2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00062" y="571500"/>
            <a:ext cx="3286125" cy="275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9"/>
          <p:cNvSpPr/>
          <p:nvPr/>
        </p:nvSpPr>
        <p:spPr bwMode="auto">
          <a:xfrm>
            <a:off x="3929058" y="5214950"/>
            <a:ext cx="457203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Семенов Сергей Викторович</a:t>
            </a:r>
            <a:endParaRPr/>
          </a:p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Учитель физической культуры</a:t>
            </a:r>
            <a:endParaRPr/>
          </a:p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МОУ СОШ №4</a:t>
            </a:r>
            <a:endParaRPr/>
          </a:p>
          <a:p>
            <a:pPr marL="0" marR="0" lvl="0" indent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600" b="1" i="0" u="none" strike="noStrike" cap="none">
              <a:solidFill>
                <a:srgbClr val="001849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5" name="Google Shape;275;p29"/>
          <p:cNvSpPr/>
          <p:nvPr/>
        </p:nvSpPr>
        <p:spPr bwMode="auto">
          <a:xfrm>
            <a:off x="571472" y="3357562"/>
            <a:ext cx="8286808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r>
              <a:rPr lang="ru-RU" sz="28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Работа учителей физической культуры по подготовке обучающихся к ГТО в рамках повышения показателя магистрального направления «ЗДОРОВЬЕ».</a:t>
            </a:r>
            <a:endParaRPr sz="2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endParaRPr sz="2800" b="1" i="0" u="none" strike="noStrike" cap="none">
              <a:solidFill>
                <a:srgbClr val="001849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7" name="Google Shape;277;p29"/>
          <p:cNvSpPr txBox="1"/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8" name="Google Shape;278;p29"/>
          <p:cNvSpPr txBox="1"/>
          <p:nvPr/>
        </p:nvSpPr>
        <p:spPr bwMode="auto">
          <a:xfrm>
            <a:off x="3857625" y="642936"/>
            <a:ext cx="4964112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2400" b="1" i="0" u="none">
                <a:solidFill>
                  <a:schemeClr val="dk1"/>
                </a:solidFill>
              </a:rPr>
              <a:t>Муниципальное общеобразовательное учреждение средняя общеобразовательная школа № 4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83" name="Google Shape;283;p3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785937" cy="14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0"/>
          <p:cNvSpPr txBox="1"/>
          <p:nvPr/>
        </p:nvSpPr>
        <p:spPr bwMode="auto">
          <a:xfrm>
            <a:off x="4357687" y="5929312"/>
            <a:ext cx="4572000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5" name="Google Shape;285;p30"/>
          <p:cNvSpPr/>
          <p:nvPr/>
        </p:nvSpPr>
        <p:spPr bwMode="auto">
          <a:xfrm>
            <a:off x="696592" y="4118225"/>
            <a:ext cx="792961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На высшем политическом уровне было объявлено, что здоровье населения является одним из приоритетов государственной политики.</a:t>
            </a:r>
            <a:endParaRPr/>
          </a:p>
          <a:p>
            <a:pPr marL="0"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 соответствии с указом Президента РФ от 24.03.2014 № 172 вводится в действие Всероссийский физкультурно-спортивный комплекс «Готов к труду и обороне».</a:t>
            </a:r>
            <a:endParaRPr sz="1800" b="1" i="1" u="none" strike="noStrike" cap="none">
              <a:solidFill>
                <a:srgbClr val="001849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86" name="Google Shape;286;p30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2376487" y="1125537"/>
            <a:ext cx="4267200" cy="2854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0"/>
          <p:cNvSpPr txBox="1"/>
          <p:nvPr/>
        </p:nvSpPr>
        <p:spPr bwMode="auto">
          <a:xfrm>
            <a:off x="2428875" y="214312"/>
            <a:ext cx="45720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pPr>
            <a:r>
              <a:rPr lang="ru-RU" sz="32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2" name="Google Shape;292;p31"/>
          <p:cNvSpPr txBox="1"/>
          <p:nvPr/>
        </p:nvSpPr>
        <p:spPr bwMode="auto">
          <a:xfrm>
            <a:off x="571500" y="857250"/>
            <a:ext cx="8286750" cy="50784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pPr>
            <a:endParaRPr sz="1200" b="1" i="0" u="none">
              <a:solidFill>
                <a:srgbClr val="C00000"/>
              </a:solidFill>
              <a:latin typeface="Arial"/>
              <a:ea typeface="Arial"/>
              <a:cs typeface="Arial"/>
            </a:endParaRPr>
          </a:p>
          <a:p>
            <a:pPr marL="0" marR="0" lvl="0" indent="-152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pPr>
            <a:r>
              <a:rPr lang="ru-RU" sz="2400" b="0" i="1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   </a:t>
            </a:r>
            <a:r>
              <a:rPr lang="ru-RU" sz="2400" b="0" i="1" u="none">
                <a:solidFill>
                  <a:schemeClr val="tx1"/>
                </a:solidFill>
              </a:rPr>
              <a:t>введение ФГОС в предметной области «физическая культура» сталкивается с недостаточной мотивацией учащихся;</a:t>
            </a:r>
            <a:endParaRPr>
              <a:solidFill>
                <a:schemeClr val="tx1"/>
              </a:solidFill>
            </a:endParaRPr>
          </a:p>
          <a:p>
            <a:pPr marL="0" marR="0" lvl="0" indent="-152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pPr>
            <a:r>
              <a:rPr lang="ru-RU" sz="2400" b="0" i="1" u="none">
                <a:solidFill>
                  <a:schemeClr val="tx1"/>
                </a:solidFill>
              </a:rPr>
              <a:t>   значительные требования новых стандартов образования к предметным результатам не соответствуют содержанию программного материала;</a:t>
            </a:r>
            <a:endParaRPr>
              <a:solidFill>
                <a:schemeClr val="tx1"/>
              </a:solidFill>
            </a:endParaRPr>
          </a:p>
          <a:p>
            <a:pPr indent="-152400">
              <a:buClr>
                <a:schemeClr val="dk1"/>
              </a:buClr>
              <a:buSzPts val="2400"/>
              <a:buFont typeface="Arial"/>
              <a:buChar char="•"/>
              <a:defRPr/>
            </a:pPr>
            <a:r>
              <a:rPr lang="ru-RU" sz="2400" b="0" i="1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  не информированность и недостаточный уровень двигательных качеств учащихся</a:t>
            </a:r>
            <a:r>
              <a:rPr lang="ru-RU" sz="2400" i="1">
                <a:solidFill>
                  <a:schemeClr val="tx1"/>
                </a:solidFill>
              </a:rPr>
              <a:t>;</a:t>
            </a:r>
            <a:r>
              <a:rPr lang="ru-RU" sz="2400" b="0" i="1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  </a:t>
            </a:r>
            <a:endParaRPr/>
          </a:p>
          <a:p>
            <a:pPr marL="0" marR="0" lvl="0" indent="-152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pPr>
            <a:r>
              <a:rPr lang="ru-RU" sz="2400" i="1">
                <a:solidFill>
                  <a:schemeClr val="dk1"/>
                </a:solidFill>
              </a:rPr>
              <a:t> недопонимание классных руководителей и родителей о значимости сдачи норм ГТО</a:t>
            </a:r>
            <a:endParaRPr sz="2400" b="0" i="1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3" name="Google Shape;293;p31"/>
          <p:cNvSpPr txBox="1"/>
          <p:nvPr/>
        </p:nvSpPr>
        <p:spPr bwMode="auto">
          <a:xfrm>
            <a:off x="2428875" y="214312"/>
            <a:ext cx="45720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pPr>
            <a:r>
              <a:rPr lang="ru-RU" sz="32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ПРОБЛЕМАТИКА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8" name="Google Shape;298;p32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7000875" y="928686"/>
            <a:ext cx="1785937" cy="149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2" descr="book_w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11187" y="5229225"/>
            <a:ext cx="1524000" cy="1216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2"/>
          <p:cNvSpPr/>
          <p:nvPr/>
        </p:nvSpPr>
        <p:spPr bwMode="auto">
          <a:xfrm flipH="1">
            <a:off x="684212" y="1557337"/>
            <a:ext cx="1558925" cy="2868612"/>
          </a:xfrm>
          <a:custGeom>
            <a:avLst/>
            <a:gdLst/>
            <a:ahLst/>
            <a:cxnLst/>
            <a:rect l="l" t="t" r="r" b="b"/>
            <a:pathLst>
              <a:path w="580" h="798" extrusionOk="0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BEDF5D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1" name="Google Shape;301;p32"/>
          <p:cNvSpPr/>
          <p:nvPr/>
        </p:nvSpPr>
        <p:spPr bwMode="auto">
          <a:xfrm flipH="1">
            <a:off x="4286250" y="3000375"/>
            <a:ext cx="3744912" cy="263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02" name="Google Shape;302;p32"/>
          <p:cNvGrpSpPr/>
          <p:nvPr/>
        </p:nvGrpSpPr>
        <p:grpSpPr bwMode="auto">
          <a:xfrm>
            <a:off x="323850" y="333375"/>
            <a:ext cx="4357687" cy="1500187"/>
            <a:chOff x="1997" y="1314"/>
            <a:chExt cx="1889" cy="1009"/>
          </a:xfrm>
        </p:grpSpPr>
        <p:grpSp>
          <p:nvGrpSpPr>
            <p:cNvPr id="303" name="Google Shape;303;p32"/>
            <p:cNvGrpSpPr/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304" name="Google Shape;304;p32"/>
              <p:cNvSpPr/>
              <p:nvPr/>
            </p:nvSpPr>
            <p:spPr bwMode="auto">
              <a:xfrm>
                <a:off x="1994" y="1057"/>
                <a:ext cx="1905" cy="90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163B65"/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05" name="Google Shape;305;p32"/>
              <p:cNvSpPr/>
              <p:nvPr/>
            </p:nvSpPr>
            <p:spPr bwMode="auto">
              <a:xfrm>
                <a:off x="1973" y="1027"/>
                <a:ext cx="1905" cy="907"/>
              </a:xfrm>
              <a:prstGeom prst="ellipse">
                <a:avLst/>
              </a:prstGeom>
              <a:gradFill>
                <a:gsLst>
                  <a:gs pos="0">
                    <a:srgbClr val="A2C4EA"/>
                  </a:gs>
                  <a:gs pos="100000">
                    <a:schemeClr val="accent1"/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</a:endParaRPr>
              </a:p>
            </p:txBody>
          </p:sp>
        </p:grpSp>
        <p:sp>
          <p:nvSpPr>
            <p:cNvPr id="306" name="Google Shape;306;p32"/>
            <p:cNvSpPr/>
            <p:nvPr/>
          </p:nvSpPr>
          <p:spPr bwMode="auto">
            <a:xfrm>
              <a:off x="2086" y="1314"/>
              <a:ext cx="1691" cy="845"/>
            </a:xfrm>
            <a:prstGeom prst="ellipse">
              <a:avLst/>
            </a:prstGeom>
            <a:gradFill>
              <a:gsLst>
                <a:gs pos="0">
                  <a:srgbClr val="2A4F5E"/>
                </a:gs>
                <a:gs pos="100000">
                  <a:schemeClr val="hlink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07" name="Google Shape;307;p32"/>
            <p:cNvSpPr txBox="1"/>
            <p:nvPr/>
          </p:nvSpPr>
          <p:spPr bwMode="auto">
            <a:xfrm rot="5400000">
              <a:off x="2622" y="1125"/>
              <a:ext cx="598" cy="1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8" name="Google Shape;308;p32"/>
            <p:cNvSpPr/>
            <p:nvPr/>
          </p:nvSpPr>
          <p:spPr bwMode="auto">
            <a:xfrm>
              <a:off x="2108" y="1319"/>
              <a:ext cx="1649" cy="822"/>
            </a:xfrm>
            <a:prstGeom prst="ellipse">
              <a:avLst/>
            </a:prstGeom>
            <a:gradFill>
              <a:gsLst>
                <a:gs pos="0">
                  <a:srgbClr val="5AABCC">
                    <a:alpha val="0"/>
                  </a:srgbClr>
                </a:gs>
                <a:gs pos="100000">
                  <a:srgbClr val="C5E2ED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09" name="Google Shape;309;p32"/>
            <p:cNvSpPr txBox="1"/>
            <p:nvPr/>
          </p:nvSpPr>
          <p:spPr bwMode="auto">
            <a:xfrm rot="5400000">
              <a:off x="2634" y="1128"/>
              <a:ext cx="581" cy="11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10" name="Google Shape;310;p32"/>
            <p:cNvSpPr/>
            <p:nvPr/>
          </p:nvSpPr>
          <p:spPr bwMode="auto">
            <a:xfrm>
              <a:off x="2125" y="1327"/>
              <a:ext cx="1570" cy="770"/>
            </a:xfrm>
            <a:prstGeom prst="ellipse">
              <a:avLst/>
            </a:prstGeom>
            <a:gradFill>
              <a:gsLst>
                <a:gs pos="0">
                  <a:srgbClr val="4787A2"/>
                </a:gs>
                <a:gs pos="100000">
                  <a:srgbClr val="5AABCC">
                    <a:alpha val="47843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1" name="Google Shape;311;p32"/>
            <p:cNvSpPr txBox="1"/>
            <p:nvPr/>
          </p:nvSpPr>
          <p:spPr bwMode="auto">
            <a:xfrm rot="5400000">
              <a:off x="2638" y="1155"/>
              <a:ext cx="544" cy="1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12" name="Google Shape;312;p32"/>
            <p:cNvSpPr/>
            <p:nvPr/>
          </p:nvSpPr>
          <p:spPr bwMode="auto">
            <a:xfrm>
              <a:off x="2208" y="1344"/>
              <a:ext cx="1382" cy="62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5AABCC">
                    <a:alpha val="37647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3" name="Google Shape;313;p32"/>
            <p:cNvSpPr txBox="1"/>
            <p:nvPr/>
          </p:nvSpPr>
          <p:spPr bwMode="auto">
            <a:xfrm rot="5400000">
              <a:off x="2670" y="1149"/>
              <a:ext cx="442" cy="9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14" name="Google Shape;314;p32"/>
          <p:cNvSpPr txBox="1"/>
          <p:nvPr/>
        </p:nvSpPr>
        <p:spPr bwMode="auto">
          <a:xfrm>
            <a:off x="1643042" y="857232"/>
            <a:ext cx="2164375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500"/>
              <a:buFont typeface="Arial"/>
              <a:buNone/>
              <a:defRPr/>
            </a:pPr>
            <a:r>
              <a:rPr lang="ru-RU" sz="45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</a:rPr>
              <a:t>ЦЕЛЬ :</a:t>
            </a:r>
            <a:endParaRPr sz="45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5" name="Google Shape;315;p32"/>
          <p:cNvSpPr/>
          <p:nvPr/>
        </p:nvSpPr>
        <p:spPr bwMode="auto">
          <a:xfrm>
            <a:off x="2286000" y="2286000"/>
            <a:ext cx="6143625" cy="314325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6" name="Google Shape;316;p32"/>
          <p:cNvSpPr txBox="1"/>
          <p:nvPr/>
        </p:nvSpPr>
        <p:spPr bwMode="auto">
          <a:xfrm>
            <a:off x="2339975" y="2349500"/>
            <a:ext cx="6143625" cy="310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r>
              <a:rPr lang="ru-RU" sz="28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создать положительную  мотивацию в МОУ СОШ № 4 для занятий спортом, совершенствовать физические качества, приобщать к физкультуре и спорту через  привлечение к сдаче норм ВФСК «ГТО»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" name="Google Shape;321;p33"/>
          <p:cNvSpPr/>
          <p:nvPr/>
        </p:nvSpPr>
        <p:spPr bwMode="auto">
          <a:xfrm rot="5400000">
            <a:off x="-2401887" y="1511300"/>
            <a:ext cx="4824412" cy="4770437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lnTo>
                  <a:pt x="323" y="10641"/>
                </a:lnTo>
                <a:close/>
              </a:path>
            </a:pathLst>
          </a:custGeom>
          <a:gradFill>
            <a:gsLst>
              <a:gs pos="0">
                <a:srgbClr val="DBE0ED"/>
              </a:gs>
              <a:gs pos="100000">
                <a:srgbClr val="B0BAD8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2" name="Google Shape;322;p33"/>
          <p:cNvSpPr/>
          <p:nvPr/>
        </p:nvSpPr>
        <p:spPr bwMode="auto">
          <a:xfrm rot="5400000" flipH="1">
            <a:off x="-1996281" y="1947068"/>
            <a:ext cx="4032250" cy="392906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10744" y="10800"/>
                </a:lnTo>
                <a:close/>
              </a:path>
            </a:pathLst>
          </a:custGeom>
          <a:gradFill>
            <a:gsLst>
              <a:gs pos="0">
                <a:srgbClr val="E3EBFF"/>
              </a:gs>
              <a:gs pos="100000">
                <a:srgbClr val="B8CCFE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3" name="Google Shape;323;p33"/>
          <p:cNvSpPr/>
          <p:nvPr/>
        </p:nvSpPr>
        <p:spPr bwMode="auto">
          <a:xfrm>
            <a:off x="2214562" y="5143500"/>
            <a:ext cx="6072187" cy="933450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E7F5CF"/>
              </a:gs>
            </a:gsLst>
            <a:lin ang="0" scaled="0"/>
          </a:gradFill>
          <a:ln w="28575" cap="flat" cmpd="sng">
            <a:solidFill>
              <a:srgbClr val="A6A6A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обобщить и распространить опыт работы по</a:t>
            </a:r>
            <a:endParaRPr/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 внедрению комплекса ГТО</a:t>
            </a:r>
            <a:endParaRPr/>
          </a:p>
        </p:txBody>
      </p:sp>
      <p:sp>
        <p:nvSpPr>
          <p:cNvPr id="324" name="Google Shape;324;p33"/>
          <p:cNvSpPr/>
          <p:nvPr/>
        </p:nvSpPr>
        <p:spPr bwMode="auto">
          <a:xfrm>
            <a:off x="2571750" y="3786187"/>
            <a:ext cx="5970587" cy="863599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сформировать у участников умения и</a:t>
            </a:r>
            <a:endParaRPr/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 навыки здорового образа жизни</a:t>
            </a:r>
            <a:endParaRPr/>
          </a:p>
        </p:txBody>
      </p:sp>
      <p:sp>
        <p:nvSpPr>
          <p:cNvPr id="325" name="Google Shape;325;p33"/>
          <p:cNvSpPr/>
          <p:nvPr/>
        </p:nvSpPr>
        <p:spPr bwMode="auto">
          <a:xfrm>
            <a:off x="2214562" y="2357437"/>
            <a:ext cx="6307137" cy="928686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E7F5C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обеспечить внедрение комплекса ГТО в </a:t>
            </a:r>
            <a:endParaRPr/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систему физического воспитания учащихся</a:t>
            </a:r>
            <a:endParaRPr/>
          </a:p>
        </p:txBody>
      </p:sp>
      <p:sp>
        <p:nvSpPr>
          <p:cNvPr id="326" name="Google Shape;326;p33"/>
          <p:cNvSpPr/>
          <p:nvPr/>
        </p:nvSpPr>
        <p:spPr bwMode="auto">
          <a:xfrm>
            <a:off x="1714500" y="1285875"/>
            <a:ext cx="6572250" cy="857250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изучить и отобрать методологические подходы</a:t>
            </a:r>
            <a:endParaRPr/>
          </a:p>
        </p:txBody>
      </p:sp>
      <p:grpSp>
        <p:nvGrpSpPr>
          <p:cNvPr id="327" name="Google Shape;327;p33"/>
          <p:cNvGrpSpPr/>
          <p:nvPr/>
        </p:nvGrpSpPr>
        <p:grpSpPr bwMode="auto">
          <a:xfrm>
            <a:off x="1000125" y="1500187"/>
            <a:ext cx="666750" cy="595312"/>
            <a:chOff x="2078" y="1680"/>
            <a:chExt cx="1615" cy="1615"/>
          </a:xfrm>
        </p:grpSpPr>
        <p:sp>
          <p:nvSpPr>
            <p:cNvPr id="328" name="Google Shape;328;p33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29" name="Google Shape;329;p33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30" name="Google Shape;330;p33"/>
            <p:cNvSpPr/>
            <p:nvPr/>
          </p:nvSpPr>
          <p:spPr bwMode="auto">
            <a:xfrm>
              <a:off x="2255" y="1857"/>
              <a:ext cx="1261" cy="1262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31" name="Google Shape;331;p33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32" name="Google Shape;332;p33"/>
            <p:cNvSpPr/>
            <p:nvPr/>
          </p:nvSpPr>
          <p:spPr bwMode="auto">
            <a:xfrm>
              <a:off x="2336" y="1938"/>
              <a:ext cx="1096" cy="1098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33" name="Google Shape;333;p33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34" name="Google Shape;334;p33"/>
          <p:cNvGrpSpPr/>
          <p:nvPr/>
        </p:nvGrpSpPr>
        <p:grpSpPr bwMode="auto">
          <a:xfrm>
            <a:off x="1643062" y="2500312"/>
            <a:ext cx="666750" cy="571500"/>
            <a:chOff x="2078" y="1680"/>
            <a:chExt cx="1615" cy="1615"/>
          </a:xfrm>
        </p:grpSpPr>
        <p:sp>
          <p:nvSpPr>
            <p:cNvPr id="335" name="Google Shape;335;p33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36" name="Google Shape;336;p33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37" name="Google Shape;337;p33"/>
            <p:cNvSpPr/>
            <p:nvPr/>
          </p:nvSpPr>
          <p:spPr bwMode="auto">
            <a:xfrm>
              <a:off x="2255" y="1855"/>
              <a:ext cx="1261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38" name="Google Shape;338;p33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48BE67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39" name="Google Shape;339;p33"/>
            <p:cNvSpPr/>
            <p:nvPr/>
          </p:nvSpPr>
          <p:spPr bwMode="auto">
            <a:xfrm>
              <a:off x="2336" y="1940"/>
              <a:ext cx="1096" cy="1095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0" name="Google Shape;340;p33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48BE67"/>
                </a:gs>
                <a:gs pos="100000">
                  <a:srgbClr val="235C3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41" name="Google Shape;341;p33"/>
          <p:cNvGrpSpPr/>
          <p:nvPr/>
        </p:nvGrpSpPr>
        <p:grpSpPr bwMode="auto">
          <a:xfrm>
            <a:off x="1785937" y="3786187"/>
            <a:ext cx="714375" cy="714375"/>
            <a:chOff x="2078" y="1680"/>
            <a:chExt cx="1615" cy="1615"/>
          </a:xfrm>
        </p:grpSpPr>
        <p:sp>
          <p:nvSpPr>
            <p:cNvPr id="342" name="Google Shape;342;p33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3" name="Google Shape;343;p33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4" name="Google Shape;344;p33"/>
            <p:cNvSpPr/>
            <p:nvPr/>
          </p:nvSpPr>
          <p:spPr bwMode="auto">
            <a:xfrm>
              <a:off x="2254" y="1856"/>
              <a:ext cx="1263" cy="1263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5" name="Google Shape;345;p33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8D67E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6" name="Google Shape;346;p33"/>
            <p:cNvSpPr/>
            <p:nvPr/>
          </p:nvSpPr>
          <p:spPr bwMode="auto">
            <a:xfrm>
              <a:off x="2336" y="1938"/>
              <a:ext cx="1098" cy="1098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7" name="Google Shape;347;p33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8D67E1"/>
                </a:gs>
                <a:gs pos="100000">
                  <a:srgbClr val="45326D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48" name="Google Shape;348;p33"/>
          <p:cNvGrpSpPr/>
          <p:nvPr/>
        </p:nvGrpSpPr>
        <p:grpSpPr bwMode="auto">
          <a:xfrm>
            <a:off x="1428750" y="5143500"/>
            <a:ext cx="714375" cy="666750"/>
            <a:chOff x="2078" y="1680"/>
            <a:chExt cx="1615" cy="1615"/>
          </a:xfrm>
        </p:grpSpPr>
        <p:sp>
          <p:nvSpPr>
            <p:cNvPr id="349" name="Google Shape;349;p33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0" name="Google Shape;350;p33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1" name="Google Shape;351;p33"/>
            <p:cNvSpPr/>
            <p:nvPr/>
          </p:nvSpPr>
          <p:spPr bwMode="auto">
            <a:xfrm>
              <a:off x="2254" y="1857"/>
              <a:ext cx="1263" cy="1261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2" name="Google Shape;352;p33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E35E23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3" name="Google Shape;353;p33"/>
            <p:cNvSpPr/>
            <p:nvPr/>
          </p:nvSpPr>
          <p:spPr bwMode="auto">
            <a:xfrm>
              <a:off x="2336" y="1938"/>
              <a:ext cx="1098" cy="1100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4" name="Google Shape;354;p33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E35E23"/>
                </a:gs>
                <a:gs pos="100000">
                  <a:srgbClr val="6E2E1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55" name="Google Shape;355;p33"/>
          <p:cNvSpPr txBox="1"/>
          <p:nvPr/>
        </p:nvSpPr>
        <p:spPr bwMode="auto">
          <a:xfrm>
            <a:off x="428596" y="285728"/>
            <a:ext cx="8286808" cy="642942"/>
          </a:xfrm>
          <a:prstGeom prst="rect">
            <a:avLst/>
          </a:prstGeom>
          <a:solidFill>
            <a:schemeClr val="lt1">
              <a:alpha val="0"/>
            </a:schemeClr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2150" tIns="46075" rIns="92150" bIns="460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  <a:defRPr/>
            </a:pPr>
            <a:r>
              <a:rPr lang="ru-RU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                      Задачи:</a:t>
            </a:r>
            <a:r>
              <a:rPr lang="ru-RU"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ru-RU"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ru-RU" sz="2500" b="1" i="0" u="none" strike="noStrike" cap="none">
                <a:solidFill>
                  <a:srgbClr val="001849"/>
                </a:solidFill>
                <a:latin typeface="Verdana"/>
                <a:ea typeface="Verdana"/>
                <a:cs typeface="Verdana"/>
              </a:rPr>
              <a:t/>
            </a:r>
            <a:br>
              <a:rPr lang="ru-RU" sz="2500" b="1" i="0" u="none" strike="noStrike" cap="none">
                <a:solidFill>
                  <a:srgbClr val="001849"/>
                </a:solidFill>
                <a:latin typeface="Verdana"/>
                <a:ea typeface="Verdana"/>
                <a:cs typeface="Verdana"/>
              </a:rPr>
            </a:br>
            <a:endParaRPr sz="2500" b="1" i="0" u="none" strike="noStrike" cap="none">
              <a:solidFill>
                <a:srgbClr val="001849"/>
              </a:solidFill>
              <a:latin typeface="Verdana"/>
              <a:ea typeface="Verdana"/>
              <a:cs typeface="Verdana"/>
            </a:endParaRPr>
          </a:p>
        </p:txBody>
      </p:sp>
      <p:pic>
        <p:nvPicPr>
          <p:cNvPr id="356" name="Google Shape;356;p3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643062" cy="1379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1" name="Google Shape;361;p34"/>
          <p:cNvSpPr txBox="1">
            <a:spLocks noGrp="1"/>
          </p:cNvSpPr>
          <p:nvPr>
            <p:ph type="title"/>
          </p:nvPr>
        </p:nvSpPr>
        <p:spPr bwMode="auto">
          <a:xfrm>
            <a:off x="2143125" y="142875"/>
            <a:ext cx="6705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/>
            </a:pPr>
            <a:r>
              <a:rPr lang="ru-RU" sz="2000" b="1" i="1" u="none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Для реализации поставленных задач в своей работе активно использую</a:t>
            </a:r>
            <a:endParaRPr/>
          </a:p>
        </p:txBody>
      </p:sp>
      <p:pic>
        <p:nvPicPr>
          <p:cNvPr id="363" name="Google Shape;363;p3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785937" cy="149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4"/>
          <p:cNvPicPr>
            <a:picLocks noGrp="1"/>
          </p:cNvPicPr>
          <p:nvPr>
            <p:ph type="body" idx="1"/>
          </p:nvPr>
        </p:nvPicPr>
        <p:blipFill>
          <a:blip r:embed="rId3">
            <a:alphaModFix/>
          </a:blip>
          <a:stretch/>
        </p:blipFill>
        <p:spPr bwMode="auto">
          <a:xfrm>
            <a:off x="268286" y="1337160"/>
            <a:ext cx="8620125" cy="5102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68" name="Google Shape;368;p35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785937" cy="14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5"/>
          <p:cNvSpPr/>
          <p:nvPr/>
        </p:nvSpPr>
        <p:spPr bwMode="auto">
          <a:xfrm rot="5400000">
            <a:off x="-2387600" y="1525587"/>
            <a:ext cx="4824412" cy="4770437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lnTo>
                  <a:pt x="323" y="10641"/>
                </a:lnTo>
                <a:close/>
              </a:path>
            </a:pathLst>
          </a:custGeom>
          <a:gradFill>
            <a:gsLst>
              <a:gs pos="0">
                <a:srgbClr val="DBE0ED"/>
              </a:gs>
              <a:gs pos="100000">
                <a:srgbClr val="B0BAD8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0" name="Google Shape;370;p35"/>
          <p:cNvSpPr/>
          <p:nvPr/>
        </p:nvSpPr>
        <p:spPr bwMode="auto">
          <a:xfrm rot="5400000" flipH="1">
            <a:off x="-1996281" y="1947068"/>
            <a:ext cx="4032250" cy="392906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10744" y="10800"/>
                </a:lnTo>
                <a:close/>
              </a:path>
            </a:pathLst>
          </a:custGeom>
          <a:gradFill>
            <a:gsLst>
              <a:gs pos="0">
                <a:srgbClr val="E3EBFF"/>
              </a:gs>
              <a:gs pos="100000">
                <a:srgbClr val="B8CCFE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1" name="Google Shape;371;p35"/>
          <p:cNvSpPr/>
          <p:nvPr/>
        </p:nvSpPr>
        <p:spPr bwMode="auto">
          <a:xfrm>
            <a:off x="2409825" y="5016811"/>
            <a:ext cx="5929312" cy="670004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A6A6A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учащиеся школы, родители </a:t>
            </a:r>
            <a:endParaRPr/>
          </a:p>
        </p:txBody>
      </p:sp>
      <p:sp>
        <p:nvSpPr>
          <p:cNvPr id="372" name="Google Shape;372;p35"/>
          <p:cNvSpPr/>
          <p:nvPr/>
        </p:nvSpPr>
        <p:spPr bwMode="auto">
          <a:xfrm>
            <a:off x="2571750" y="3881436"/>
            <a:ext cx="6030912" cy="840876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E7F5CF"/>
              </a:gs>
            </a:gsLst>
            <a:lin ang="0" scaled="0"/>
          </a:gradFill>
          <a:ln w="28575" cap="flat" cmpd="sng">
            <a:solidFill>
              <a:srgbClr val="A6A6A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18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учителя, социальный педагог, педагог-психолог </a:t>
            </a:r>
            <a:endParaRPr/>
          </a:p>
        </p:txBody>
      </p:sp>
      <p:sp>
        <p:nvSpPr>
          <p:cNvPr id="373" name="Google Shape;373;p35"/>
          <p:cNvSpPr/>
          <p:nvPr/>
        </p:nvSpPr>
        <p:spPr bwMode="auto">
          <a:xfrm>
            <a:off x="2571750" y="2805112"/>
            <a:ext cx="5970587" cy="863599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школьные медицинские работники</a:t>
            </a:r>
            <a:endParaRPr/>
          </a:p>
        </p:txBody>
      </p:sp>
      <p:sp>
        <p:nvSpPr>
          <p:cNvPr id="374" name="Google Shape;374;p35"/>
          <p:cNvSpPr/>
          <p:nvPr/>
        </p:nvSpPr>
        <p:spPr bwMode="auto">
          <a:xfrm>
            <a:off x="2214562" y="1974850"/>
            <a:ext cx="6307137" cy="718246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E7F5C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учителя физической культуры</a:t>
            </a:r>
            <a:endParaRPr/>
          </a:p>
        </p:txBody>
      </p:sp>
      <p:sp>
        <p:nvSpPr>
          <p:cNvPr id="375" name="Google Shape;375;p35"/>
          <p:cNvSpPr/>
          <p:nvPr/>
        </p:nvSpPr>
        <p:spPr bwMode="auto">
          <a:xfrm>
            <a:off x="1214437" y="1357312"/>
            <a:ext cx="5929312" cy="508000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18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администрация МОУ СОШ № 4</a:t>
            </a:r>
            <a:endParaRPr/>
          </a:p>
        </p:txBody>
      </p:sp>
      <p:grpSp>
        <p:nvGrpSpPr>
          <p:cNvPr id="376" name="Google Shape;376;p35"/>
          <p:cNvGrpSpPr/>
          <p:nvPr/>
        </p:nvGrpSpPr>
        <p:grpSpPr bwMode="auto">
          <a:xfrm>
            <a:off x="785811" y="1571625"/>
            <a:ext cx="381000" cy="381000"/>
            <a:chOff x="2078" y="1680"/>
            <a:chExt cx="1615" cy="1615"/>
          </a:xfrm>
        </p:grpSpPr>
        <p:sp>
          <p:nvSpPr>
            <p:cNvPr id="377" name="Google Shape;377;p35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78" name="Google Shape;378;p35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79" name="Google Shape;379;p35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0" name="Google Shape;380;p35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1" name="Google Shape;381;p35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2" name="Google Shape;382;p35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83" name="Google Shape;383;p35"/>
          <p:cNvGrpSpPr/>
          <p:nvPr/>
        </p:nvGrpSpPr>
        <p:grpSpPr bwMode="auto">
          <a:xfrm>
            <a:off x="1592262" y="2119312"/>
            <a:ext cx="381000" cy="381000"/>
            <a:chOff x="2078" y="1680"/>
            <a:chExt cx="1615" cy="1615"/>
          </a:xfrm>
        </p:grpSpPr>
        <p:sp>
          <p:nvSpPr>
            <p:cNvPr id="384" name="Google Shape;384;p35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5" name="Google Shape;385;p35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6" name="Google Shape;386;p35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7" name="Google Shape;387;p35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8" name="Google Shape;388;p35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9" name="Google Shape;389;p35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90" name="Google Shape;390;p35"/>
          <p:cNvGrpSpPr/>
          <p:nvPr/>
        </p:nvGrpSpPr>
        <p:grpSpPr bwMode="auto">
          <a:xfrm>
            <a:off x="2094975" y="3068755"/>
            <a:ext cx="381000" cy="381000"/>
            <a:chOff x="2078" y="1680"/>
            <a:chExt cx="1615" cy="1615"/>
          </a:xfrm>
        </p:grpSpPr>
        <p:sp>
          <p:nvSpPr>
            <p:cNvPr id="391" name="Google Shape;391;p35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2" name="Google Shape;392;p35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3" name="Google Shape;393;p35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4" name="Google Shape;394;p35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8D67E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5" name="Google Shape;395;p35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6" name="Google Shape;396;p35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8D67E1"/>
                </a:gs>
                <a:gs pos="100000">
                  <a:srgbClr val="45326D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97" name="Google Shape;397;p35"/>
          <p:cNvGrpSpPr/>
          <p:nvPr/>
        </p:nvGrpSpPr>
        <p:grpSpPr bwMode="auto">
          <a:xfrm>
            <a:off x="1858962" y="4995343"/>
            <a:ext cx="355600" cy="381000"/>
            <a:chOff x="2078" y="1680"/>
            <a:chExt cx="1615" cy="1615"/>
          </a:xfrm>
        </p:grpSpPr>
        <p:sp>
          <p:nvSpPr>
            <p:cNvPr id="398" name="Google Shape;398;p35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9" name="Google Shape;399;p35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0" name="Google Shape;400;p35"/>
            <p:cNvSpPr/>
            <p:nvPr/>
          </p:nvSpPr>
          <p:spPr bwMode="auto">
            <a:xfrm>
              <a:off x="2251" y="1855"/>
              <a:ext cx="1262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1" name="Google Shape;401;p35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E35E23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2" name="Google Shape;402;p35"/>
            <p:cNvSpPr/>
            <p:nvPr/>
          </p:nvSpPr>
          <p:spPr bwMode="auto">
            <a:xfrm>
              <a:off x="2338" y="1936"/>
              <a:ext cx="1096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3" name="Google Shape;403;p35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E35E23"/>
                </a:gs>
                <a:gs pos="100000">
                  <a:srgbClr val="6E2E1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04" name="Google Shape;404;p35"/>
          <p:cNvSpPr txBox="1"/>
          <p:nvPr/>
        </p:nvSpPr>
        <p:spPr bwMode="auto">
          <a:xfrm>
            <a:off x="2357422" y="142852"/>
            <a:ext cx="3500462" cy="642942"/>
          </a:xfrm>
          <a:prstGeom prst="rect">
            <a:avLst/>
          </a:prstGeom>
          <a:solidFill>
            <a:schemeClr val="lt1">
              <a:alpha val="0"/>
            </a:schemeClr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2150" tIns="46075" rIns="92150" bIns="460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  <a:defRPr/>
            </a:pPr>
            <a:r>
              <a:rPr lang="ru-RU"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РАБОЧАЯ ГРУППА</a:t>
            </a:r>
            <a:endParaRPr sz="2400" b="1" i="0" u="none" strike="noStrike" cap="none">
              <a:solidFill>
                <a:srgbClr val="001849"/>
              </a:solidFill>
              <a:latin typeface="Verdana"/>
              <a:ea typeface="Verdana"/>
              <a:cs typeface="Verdana"/>
            </a:endParaRPr>
          </a:p>
        </p:txBody>
      </p:sp>
      <p:grpSp>
        <p:nvGrpSpPr>
          <p:cNvPr id="405" name="Google Shape;405;p35"/>
          <p:cNvGrpSpPr/>
          <p:nvPr/>
        </p:nvGrpSpPr>
        <p:grpSpPr bwMode="auto">
          <a:xfrm>
            <a:off x="2116915" y="4111374"/>
            <a:ext cx="381000" cy="381000"/>
            <a:chOff x="2078" y="1680"/>
            <a:chExt cx="1615" cy="1615"/>
          </a:xfrm>
        </p:grpSpPr>
        <p:sp>
          <p:nvSpPr>
            <p:cNvPr id="406" name="Google Shape;406;p35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7" name="Google Shape;407;p35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8" name="Google Shape;408;p35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9" name="Google Shape;409;p35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10" name="Google Shape;410;p35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11" name="Google Shape;411;p35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12" name="Google Shape;412;p35"/>
          <p:cNvSpPr txBox="1"/>
          <p:nvPr/>
        </p:nvSpPr>
        <p:spPr bwMode="auto">
          <a:xfrm>
            <a:off x="0" y="3068637"/>
            <a:ext cx="1928812" cy="1323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Комплексная программа введения ВФСК ГТО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25" name="Google Shape;425;p3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785937" cy="14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36"/>
          <p:cNvSpPr txBox="1">
            <a:spLocks noGrp="1"/>
          </p:cNvSpPr>
          <p:nvPr>
            <p:ph type="title"/>
          </p:nvPr>
        </p:nvSpPr>
        <p:spPr bwMode="auto">
          <a:xfrm>
            <a:off x="2143125" y="214312"/>
            <a:ext cx="7000875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pPr>
            <a:r>
              <a:rPr lang="ru-RU" sz="24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Мой опыт работы включает в себя:</a:t>
            </a:r>
            <a:endParaRPr/>
          </a:p>
        </p:txBody>
      </p:sp>
      <p:pic>
        <p:nvPicPr>
          <p:cNvPr id="427" name="Google Shape;427;p36"/>
          <p:cNvPicPr>
            <a:picLocks noGrp="1"/>
          </p:cNvPicPr>
          <p:nvPr>
            <p:ph type="body" idx="1"/>
          </p:nvPr>
        </p:nvPicPr>
        <p:blipFill>
          <a:blip r:embed="rId3">
            <a:alphaModFix/>
          </a:blip>
          <a:stretch/>
        </p:blipFill>
        <p:spPr bwMode="auto">
          <a:xfrm>
            <a:off x="549275" y="1231900"/>
            <a:ext cx="8094662" cy="4919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32" name="Google Shape;432;p3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785937" cy="149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7"/>
          <p:cNvPicPr>
            <a:picLocks noGrp="1"/>
          </p:cNvPicPr>
          <p:nvPr>
            <p:ph type="body" idx="1"/>
          </p:nvPr>
        </p:nvPicPr>
        <p:blipFill>
          <a:blip r:embed="rId3">
            <a:alphaModFix/>
          </a:blip>
          <a:stretch/>
        </p:blipFill>
        <p:spPr bwMode="auto">
          <a:xfrm>
            <a:off x="549275" y="1231900"/>
            <a:ext cx="8081962" cy="4919662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7"/>
          <p:cNvSpPr txBox="1">
            <a:spLocks noGrp="1"/>
          </p:cNvSpPr>
          <p:nvPr>
            <p:ph type="title"/>
          </p:nvPr>
        </p:nvSpPr>
        <p:spPr bwMode="auto">
          <a:xfrm>
            <a:off x="2438400" y="214312"/>
            <a:ext cx="6705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pPr>
            <a:r>
              <a:rPr lang="ru-RU" sz="24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Мой опыт работы включает в себя: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39" name="Google Shape;439;p3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785937" cy="14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38"/>
          <p:cNvSpPr/>
          <p:nvPr/>
        </p:nvSpPr>
        <p:spPr bwMode="auto">
          <a:xfrm rot="5400000">
            <a:off x="-2456656" y="1566068"/>
            <a:ext cx="4824412" cy="46609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lnTo>
                  <a:pt x="323" y="10641"/>
                </a:lnTo>
                <a:close/>
              </a:path>
            </a:pathLst>
          </a:custGeom>
          <a:gradFill>
            <a:gsLst>
              <a:gs pos="0">
                <a:srgbClr val="DBE0ED"/>
              </a:gs>
              <a:gs pos="100000">
                <a:srgbClr val="B0BAD8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1" name="Google Shape;441;p38"/>
          <p:cNvSpPr/>
          <p:nvPr/>
        </p:nvSpPr>
        <p:spPr bwMode="auto">
          <a:xfrm rot="5400000" flipH="1">
            <a:off x="-2105818" y="1997868"/>
            <a:ext cx="4032250" cy="375126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10744" y="10800"/>
                </a:lnTo>
                <a:close/>
              </a:path>
            </a:pathLst>
          </a:custGeom>
          <a:gradFill>
            <a:gsLst>
              <a:gs pos="0">
                <a:srgbClr val="E3EBFF"/>
              </a:gs>
              <a:gs pos="100000">
                <a:srgbClr val="B8CCFE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2" name="Google Shape;442;p38"/>
          <p:cNvSpPr/>
          <p:nvPr/>
        </p:nvSpPr>
        <p:spPr bwMode="auto">
          <a:xfrm>
            <a:off x="2041534" y="5238749"/>
            <a:ext cx="6000750" cy="650875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A6A6A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1800" b="1" i="1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Итоговое награждение победителей и призёров.</a:t>
            </a:r>
            <a:endParaRPr/>
          </a:p>
        </p:txBody>
      </p:sp>
      <p:sp>
        <p:nvSpPr>
          <p:cNvPr id="443" name="Google Shape;443;p38"/>
          <p:cNvSpPr/>
          <p:nvPr/>
        </p:nvSpPr>
        <p:spPr bwMode="auto">
          <a:xfrm>
            <a:off x="2571750" y="3500437"/>
            <a:ext cx="6000750" cy="576262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E7F5CF"/>
              </a:gs>
            </a:gsLst>
            <a:lin ang="0" scaled="0"/>
          </a:gradFill>
          <a:ln w="28575" cap="flat" cmpd="sng">
            <a:solidFill>
              <a:srgbClr val="A6A6A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18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Дополнительная внеурочная деятельность.</a:t>
            </a:r>
            <a:endParaRPr/>
          </a:p>
        </p:txBody>
      </p:sp>
      <p:sp>
        <p:nvSpPr>
          <p:cNvPr id="444" name="Google Shape;444;p38"/>
          <p:cNvSpPr/>
          <p:nvPr/>
        </p:nvSpPr>
        <p:spPr bwMode="auto">
          <a:xfrm>
            <a:off x="2428875" y="2786062"/>
            <a:ext cx="6072187" cy="571500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18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Мероприятия, направленные на пропаганду ЗОЖ,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18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 истории и значение комплекса ГТО.</a:t>
            </a:r>
            <a:endParaRPr/>
          </a:p>
        </p:txBody>
      </p:sp>
      <p:sp>
        <p:nvSpPr>
          <p:cNvPr id="445" name="Google Shape;445;p38"/>
          <p:cNvSpPr/>
          <p:nvPr/>
        </p:nvSpPr>
        <p:spPr bwMode="auto">
          <a:xfrm>
            <a:off x="2000250" y="2000250"/>
            <a:ext cx="5929312" cy="566737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E7F5C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18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Информационное сопровождение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18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 (СМИ, сайты, стенд, конкурс рисунков…)</a:t>
            </a:r>
            <a:endParaRPr/>
          </a:p>
        </p:txBody>
      </p:sp>
      <p:grpSp>
        <p:nvGrpSpPr>
          <p:cNvPr id="454" name="Google Shape;454;p38"/>
          <p:cNvGrpSpPr/>
          <p:nvPr/>
        </p:nvGrpSpPr>
        <p:grpSpPr bwMode="auto">
          <a:xfrm>
            <a:off x="1571625" y="2143125"/>
            <a:ext cx="381000" cy="381000"/>
            <a:chOff x="2078" y="1680"/>
            <a:chExt cx="1615" cy="1615"/>
          </a:xfrm>
        </p:grpSpPr>
        <p:sp>
          <p:nvSpPr>
            <p:cNvPr id="455" name="Google Shape;455;p38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56" name="Google Shape;456;p38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57" name="Google Shape;457;p38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58" name="Google Shape;458;p38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59" name="Google Shape;459;p38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60" name="Google Shape;460;p38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61" name="Google Shape;461;p38"/>
          <p:cNvGrpSpPr/>
          <p:nvPr/>
        </p:nvGrpSpPr>
        <p:grpSpPr bwMode="auto">
          <a:xfrm>
            <a:off x="2000250" y="2928937"/>
            <a:ext cx="381000" cy="381000"/>
            <a:chOff x="2078" y="1680"/>
            <a:chExt cx="1615" cy="1615"/>
          </a:xfrm>
        </p:grpSpPr>
        <p:sp>
          <p:nvSpPr>
            <p:cNvPr id="462" name="Google Shape;462;p38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63" name="Google Shape;463;p38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64" name="Google Shape;464;p38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65" name="Google Shape;465;p38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8D67E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66" name="Google Shape;466;p38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67" name="Google Shape;467;p38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8D67E1"/>
                </a:gs>
                <a:gs pos="100000">
                  <a:srgbClr val="45326D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68" name="Google Shape;468;p38"/>
          <p:cNvGrpSpPr/>
          <p:nvPr/>
        </p:nvGrpSpPr>
        <p:grpSpPr bwMode="auto">
          <a:xfrm>
            <a:off x="1458053" y="5262562"/>
            <a:ext cx="427037" cy="381000"/>
            <a:chOff x="2078" y="1680"/>
            <a:chExt cx="1615" cy="1615"/>
          </a:xfrm>
        </p:grpSpPr>
        <p:sp>
          <p:nvSpPr>
            <p:cNvPr id="469" name="Google Shape;469;p38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0" name="Google Shape;470;p38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1" name="Google Shape;471;p38"/>
            <p:cNvSpPr/>
            <p:nvPr/>
          </p:nvSpPr>
          <p:spPr bwMode="auto">
            <a:xfrm>
              <a:off x="2252" y="1855"/>
              <a:ext cx="1261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2" name="Google Shape;472;p38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E35E23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3" name="Google Shape;473;p38"/>
            <p:cNvSpPr/>
            <p:nvPr/>
          </p:nvSpPr>
          <p:spPr bwMode="auto">
            <a:xfrm>
              <a:off x="2336" y="1936"/>
              <a:ext cx="1099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4" name="Google Shape;474;p38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E35E23"/>
                </a:gs>
                <a:gs pos="100000">
                  <a:srgbClr val="6E2E1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75" name="Google Shape;475;p38"/>
          <p:cNvGrpSpPr/>
          <p:nvPr/>
        </p:nvGrpSpPr>
        <p:grpSpPr bwMode="auto">
          <a:xfrm>
            <a:off x="1915254" y="4542152"/>
            <a:ext cx="381000" cy="381000"/>
            <a:chOff x="2078" y="1680"/>
            <a:chExt cx="1615" cy="1615"/>
          </a:xfrm>
        </p:grpSpPr>
        <p:sp>
          <p:nvSpPr>
            <p:cNvPr id="476" name="Google Shape;476;p38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7" name="Google Shape;477;p38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8" name="Google Shape;478;p38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9" name="Google Shape;479;p38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80" name="Google Shape;480;p38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81" name="Google Shape;481;p38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82" name="Google Shape;482;p38"/>
          <p:cNvSpPr txBox="1">
            <a:spLocks noGrp="1"/>
          </p:cNvSpPr>
          <p:nvPr>
            <p:ph type="title"/>
          </p:nvPr>
        </p:nvSpPr>
        <p:spPr bwMode="auto">
          <a:xfrm>
            <a:off x="1785937" y="214312"/>
            <a:ext cx="68580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None/>
              <a:defRPr/>
            </a:pPr>
            <a:r>
              <a:rPr lang="ru-RU" sz="2800" b="1" i="1" u="none">
                <a:solidFill>
                  <a:schemeClr val="dk1"/>
                </a:solidFill>
                <a:latin typeface="Courier New"/>
                <a:ea typeface="Courier New"/>
                <a:cs typeface="Courier New"/>
              </a:rPr>
              <a:t>АПРОБИРОВАННЫЕ МЕТОДЫ РАБОТЫ</a:t>
            </a:r>
            <a:endParaRPr/>
          </a:p>
        </p:txBody>
      </p:sp>
      <p:grpSp>
        <p:nvGrpSpPr>
          <p:cNvPr id="490" name="Google Shape;490;p38"/>
          <p:cNvGrpSpPr/>
          <p:nvPr/>
        </p:nvGrpSpPr>
        <p:grpSpPr bwMode="auto">
          <a:xfrm>
            <a:off x="2071687" y="3571875"/>
            <a:ext cx="381000" cy="381000"/>
            <a:chOff x="2078" y="1680"/>
            <a:chExt cx="1615" cy="1615"/>
          </a:xfrm>
        </p:grpSpPr>
        <p:sp>
          <p:nvSpPr>
            <p:cNvPr id="491" name="Google Shape;491;p38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2" name="Google Shape;492;p38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3" name="Google Shape;493;p38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4" name="Google Shape;494;p38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5" name="Google Shape;495;p38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6" name="Google Shape;496;p38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97" name="Google Shape;497;p38"/>
          <p:cNvSpPr/>
          <p:nvPr/>
        </p:nvSpPr>
        <p:spPr bwMode="auto">
          <a:xfrm>
            <a:off x="2337537" y="4444167"/>
            <a:ext cx="6786562" cy="576262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E7F5CF"/>
              </a:gs>
            </a:gsLst>
            <a:lin ang="0" scaled="0"/>
          </a:gradFill>
          <a:ln w="28575" cap="flat" cmpd="sng">
            <a:solidFill>
              <a:srgbClr val="A6A6A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r>
              <a:rPr lang="ru-RU" sz="1800" b="1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День здоровья (не реже 3 раз в год), туристический слет.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3" name="Google Shape;503;p39"/>
          <p:cNvSpPr txBox="1">
            <a:spLocks noGrp="1"/>
          </p:cNvSpPr>
          <p:nvPr>
            <p:ph type="title"/>
          </p:nvPr>
        </p:nvSpPr>
        <p:spPr bwMode="auto">
          <a:xfrm>
            <a:off x="2000250" y="0"/>
            <a:ext cx="6705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05CD"/>
              </a:buClr>
              <a:buSzPts val="3500"/>
              <a:buFont typeface="Verdana"/>
              <a:buNone/>
              <a:defRPr/>
            </a:pPr>
            <a:r>
              <a:rPr lang="ru-RU" sz="3500" b="1" i="1" u="none">
                <a:solidFill>
                  <a:srgbClr val="0505CD"/>
                </a:solidFill>
                <a:latin typeface="Verdana"/>
                <a:ea typeface="Verdana"/>
                <a:cs typeface="Verdana"/>
              </a:rPr>
              <a:t>                          РЕЗУЛЬТАТИВНОСТЬ</a:t>
            </a:r>
            <a:endParaRPr/>
          </a:p>
        </p:txBody>
      </p:sp>
      <p:sp>
        <p:nvSpPr>
          <p:cNvPr id="504" name="Google Shape;504;p39"/>
          <p:cNvSpPr/>
          <p:nvPr/>
        </p:nvSpPr>
        <p:spPr bwMode="auto">
          <a:xfrm>
            <a:off x="1357312" y="2143125"/>
            <a:ext cx="6786562" cy="4038600"/>
          </a:xfrm>
          <a:custGeom>
            <a:avLst/>
            <a:gdLst/>
            <a:ahLst/>
            <a:cxnLst/>
            <a:rect l="l" t="t" r="r" b="b"/>
            <a:pathLst>
              <a:path w="2820" h="2912" extrusionOk="0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solidFill>
            <a:schemeClr val="accent1">
              <a:alpha val="41568"/>
            </a:schemeClr>
          </a:solidFill>
          <a:ln>
            <a:noFill/>
          </a:ln>
          <a:effectLst>
            <a:outerShdw blurRad="63500" dist="206741" dir="8249373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5" name="Google Shape;505;p39"/>
          <p:cNvSpPr/>
          <p:nvPr/>
        </p:nvSpPr>
        <p:spPr bwMode="auto">
          <a:xfrm rot="-780000">
            <a:off x="5126037" y="5357812"/>
            <a:ext cx="1438275" cy="666750"/>
          </a:xfrm>
          <a:prstGeom prst="ellipse">
            <a:avLst/>
          </a:prstGeom>
          <a:solidFill>
            <a:srgbClr val="0F2145">
              <a:alpha val="2979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6" name="Google Shape;506;p39"/>
          <p:cNvSpPr/>
          <p:nvPr/>
        </p:nvSpPr>
        <p:spPr bwMode="auto">
          <a:xfrm>
            <a:off x="4714875" y="4071937"/>
            <a:ext cx="2071687" cy="1706562"/>
          </a:xfrm>
          <a:prstGeom prst="ellipse">
            <a:avLst/>
          </a:prstGeom>
          <a:gradFill>
            <a:gsLst>
              <a:gs pos="0">
                <a:srgbClr val="636869"/>
              </a:gs>
              <a:gs pos="100000">
                <a:srgbClr val="D6E1E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7" name="Google Shape;507;p39"/>
          <p:cNvSpPr txBox="1"/>
          <p:nvPr/>
        </p:nvSpPr>
        <p:spPr bwMode="auto">
          <a:xfrm rot="5400000">
            <a:off x="5147358" y="4192754"/>
            <a:ext cx="1206722" cy="146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8" name="Google Shape;508;p39"/>
          <p:cNvSpPr/>
          <p:nvPr/>
        </p:nvSpPr>
        <p:spPr bwMode="auto">
          <a:xfrm>
            <a:off x="4714875" y="4143375"/>
            <a:ext cx="1951037" cy="1663700"/>
          </a:xfrm>
          <a:prstGeom prst="ellipse">
            <a:avLst/>
          </a:prstGeom>
          <a:gradFill>
            <a:gsLst>
              <a:gs pos="0">
                <a:srgbClr val="D6E1E2">
                  <a:alpha val="0"/>
                </a:srgbClr>
              </a:gs>
              <a:gs pos="100000">
                <a:srgbClr val="F1F5F5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9" name="Google Shape;509;p39"/>
          <p:cNvSpPr txBox="1"/>
          <p:nvPr/>
        </p:nvSpPr>
        <p:spPr bwMode="auto">
          <a:xfrm rot="5400000">
            <a:off x="5102187" y="4285429"/>
            <a:ext cx="1176414" cy="1379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0" name="Google Shape;510;p39"/>
          <p:cNvSpPr/>
          <p:nvPr/>
        </p:nvSpPr>
        <p:spPr bwMode="auto">
          <a:xfrm>
            <a:off x="5072062" y="4214812"/>
            <a:ext cx="1409700" cy="126206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D6E1E2">
                  <a:alpha val="37647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1" name="Google Shape;511;p39"/>
          <p:cNvSpPr txBox="1"/>
          <p:nvPr/>
        </p:nvSpPr>
        <p:spPr bwMode="auto">
          <a:xfrm rot="5400000">
            <a:off x="5330694" y="4347427"/>
            <a:ext cx="892413" cy="99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2" name="Google Shape;512;p39"/>
          <p:cNvSpPr/>
          <p:nvPr/>
        </p:nvSpPr>
        <p:spPr bwMode="auto">
          <a:xfrm rot="-780000">
            <a:off x="2339975" y="4833937"/>
            <a:ext cx="1133475" cy="609600"/>
          </a:xfrm>
          <a:prstGeom prst="ellipse">
            <a:avLst/>
          </a:prstGeom>
          <a:solidFill>
            <a:srgbClr val="0F2145">
              <a:alpha val="2979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513" name="Google Shape;513;p39"/>
          <p:cNvGrpSpPr/>
          <p:nvPr/>
        </p:nvGrpSpPr>
        <p:grpSpPr bwMode="auto">
          <a:xfrm>
            <a:off x="1479550" y="3929062"/>
            <a:ext cx="2290762" cy="1298574"/>
            <a:chOff x="731" y="2112"/>
            <a:chExt cx="995" cy="860"/>
          </a:xfrm>
        </p:grpSpPr>
        <p:sp>
          <p:nvSpPr>
            <p:cNvPr id="514" name="Google Shape;514;p39"/>
            <p:cNvSpPr/>
            <p:nvPr/>
          </p:nvSpPr>
          <p:spPr bwMode="auto">
            <a:xfrm>
              <a:off x="731" y="2112"/>
              <a:ext cx="842" cy="860"/>
            </a:xfrm>
            <a:prstGeom prst="ellipse">
              <a:avLst/>
            </a:prstGeom>
            <a:gradFill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15" name="Google Shape;515;p39"/>
            <p:cNvSpPr txBox="1"/>
            <p:nvPr/>
          </p:nvSpPr>
          <p:spPr bwMode="auto">
            <a:xfrm rot="5400000">
              <a:off x="842" y="2232"/>
              <a:ext cx="608" cy="5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16" name="Google Shape;516;p39"/>
            <p:cNvSpPr/>
            <p:nvPr/>
          </p:nvSpPr>
          <p:spPr bwMode="auto">
            <a:xfrm>
              <a:off x="742" y="2117"/>
              <a:ext cx="821" cy="838"/>
            </a:xfrm>
            <a:prstGeom prst="ellipse">
              <a:avLst/>
            </a:prstGeom>
            <a:gradFill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17" name="Google Shape;517;p39"/>
            <p:cNvSpPr txBox="1"/>
            <p:nvPr/>
          </p:nvSpPr>
          <p:spPr bwMode="auto">
            <a:xfrm rot="5400000">
              <a:off x="839" y="2229"/>
              <a:ext cx="593" cy="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18" name="Google Shape;518;p39"/>
            <p:cNvSpPr/>
            <p:nvPr/>
          </p:nvSpPr>
          <p:spPr bwMode="auto">
            <a:xfrm>
              <a:off x="751" y="2125"/>
              <a:ext cx="781" cy="784"/>
            </a:xfrm>
            <a:prstGeom prst="ellipse">
              <a:avLst/>
            </a:prstGeom>
            <a:gradFill>
              <a:gsLst>
                <a:gs pos="0">
                  <a:srgbClr val="AAB2B3"/>
                </a:gs>
                <a:gs pos="100000">
                  <a:srgbClr val="D6E1E2">
                    <a:alpha val="4784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19" name="Google Shape;519;p39"/>
            <p:cNvSpPr txBox="1"/>
            <p:nvPr/>
          </p:nvSpPr>
          <p:spPr bwMode="auto">
            <a:xfrm rot="5400000">
              <a:off x="863" y="2241"/>
              <a:ext cx="554" cy="5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20" name="Google Shape;520;p39"/>
            <p:cNvSpPr/>
            <p:nvPr/>
          </p:nvSpPr>
          <p:spPr bwMode="auto">
            <a:xfrm>
              <a:off x="795" y="2147"/>
              <a:ext cx="932" cy="636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D6E1E2">
                    <a:alpha val="37647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21" name="Google Shape;521;p39"/>
            <p:cNvSpPr txBox="1"/>
            <p:nvPr/>
          </p:nvSpPr>
          <p:spPr bwMode="auto">
            <a:xfrm rot="5400000">
              <a:off x="1016" y="2113"/>
              <a:ext cx="450" cy="6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22" name="Google Shape;522;p39"/>
            <p:cNvSpPr txBox="1"/>
            <p:nvPr/>
          </p:nvSpPr>
          <p:spPr bwMode="auto">
            <a:xfrm>
              <a:off x="772" y="2254"/>
              <a:ext cx="80" cy="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23" name="Google Shape;523;p39"/>
          <p:cNvSpPr/>
          <p:nvPr/>
        </p:nvSpPr>
        <p:spPr bwMode="auto">
          <a:xfrm>
            <a:off x="1292225" y="2740024"/>
            <a:ext cx="1279525" cy="533400"/>
          </a:xfrm>
          <a:prstGeom prst="ellipse">
            <a:avLst/>
          </a:prstGeom>
          <a:solidFill>
            <a:srgbClr val="0F2145">
              <a:alpha val="2979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4" name="Google Shape;524;p39"/>
          <p:cNvSpPr/>
          <p:nvPr/>
        </p:nvSpPr>
        <p:spPr bwMode="auto">
          <a:xfrm>
            <a:off x="1357312" y="2571750"/>
            <a:ext cx="1023937" cy="1023937"/>
          </a:xfrm>
          <a:prstGeom prst="ellipse">
            <a:avLst/>
          </a:prstGeom>
          <a:gradFill>
            <a:gsLst>
              <a:gs pos="0">
                <a:srgbClr val="636869"/>
              </a:gs>
              <a:gs pos="100000">
                <a:srgbClr val="D6E1E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5" name="Google Shape;525;p39"/>
          <p:cNvSpPr txBox="1"/>
          <p:nvPr/>
        </p:nvSpPr>
        <p:spPr bwMode="auto">
          <a:xfrm rot="5400000">
            <a:off x="1507252" y="2721702"/>
            <a:ext cx="724033" cy="72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6" name="Google Shape;526;p39"/>
          <p:cNvSpPr/>
          <p:nvPr/>
        </p:nvSpPr>
        <p:spPr bwMode="auto">
          <a:xfrm>
            <a:off x="1214437" y="2643187"/>
            <a:ext cx="1404937" cy="1000125"/>
          </a:xfrm>
          <a:prstGeom prst="ellipse">
            <a:avLst/>
          </a:prstGeom>
          <a:gradFill>
            <a:gsLst>
              <a:gs pos="0">
                <a:srgbClr val="D6E1E2">
                  <a:alpha val="0"/>
                </a:srgbClr>
              </a:gs>
              <a:gs pos="100000">
                <a:srgbClr val="F1F5F5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7" name="Google Shape;527;p39"/>
          <p:cNvSpPr txBox="1"/>
          <p:nvPr/>
        </p:nvSpPr>
        <p:spPr bwMode="auto">
          <a:xfrm rot="5400000">
            <a:off x="1563296" y="2646517"/>
            <a:ext cx="707195" cy="99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8" name="Google Shape;528;p39"/>
          <p:cNvSpPr/>
          <p:nvPr/>
        </p:nvSpPr>
        <p:spPr bwMode="auto">
          <a:xfrm>
            <a:off x="1071562" y="2643187"/>
            <a:ext cx="1785937" cy="933450"/>
          </a:xfrm>
          <a:prstGeom prst="ellipse">
            <a:avLst/>
          </a:prstGeom>
          <a:gradFill>
            <a:gsLst>
              <a:gs pos="0">
                <a:srgbClr val="AAB2B3"/>
              </a:gs>
              <a:gs pos="100000">
                <a:srgbClr val="D6E1E2">
                  <a:alpha val="4784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9" name="Google Shape;529;p39"/>
          <p:cNvSpPr txBox="1"/>
          <p:nvPr/>
        </p:nvSpPr>
        <p:spPr bwMode="auto">
          <a:xfrm rot="5400000">
            <a:off x="1634494" y="2478476"/>
            <a:ext cx="660049" cy="1262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0" name="Google Shape;530;p39"/>
          <p:cNvSpPr/>
          <p:nvPr/>
        </p:nvSpPr>
        <p:spPr bwMode="auto">
          <a:xfrm>
            <a:off x="1214437" y="2643187"/>
            <a:ext cx="1196975" cy="757237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D6E1E2">
                  <a:alpha val="37647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1" name="Google Shape;531;p39"/>
          <p:cNvSpPr txBox="1"/>
          <p:nvPr/>
        </p:nvSpPr>
        <p:spPr bwMode="auto">
          <a:xfrm rot="5400000">
            <a:off x="1545189" y="2598598"/>
            <a:ext cx="535447" cy="846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2" name="Google Shape;532;p39"/>
          <p:cNvSpPr/>
          <p:nvPr/>
        </p:nvSpPr>
        <p:spPr bwMode="auto">
          <a:xfrm>
            <a:off x="4929187" y="4143375"/>
            <a:ext cx="1584324" cy="1555750"/>
          </a:xfrm>
          <a:prstGeom prst="ellipse">
            <a:avLst/>
          </a:prstGeom>
          <a:gradFill>
            <a:gsLst>
              <a:gs pos="0">
                <a:srgbClr val="AAB2B3"/>
              </a:gs>
              <a:gs pos="100000">
                <a:srgbClr val="D6E1E2">
                  <a:alpha val="4784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3" name="Google Shape;533;p39"/>
          <p:cNvSpPr txBox="1"/>
          <p:nvPr/>
        </p:nvSpPr>
        <p:spPr bwMode="auto">
          <a:xfrm rot="5400000">
            <a:off x="5171297" y="4361107"/>
            <a:ext cx="1100081" cy="1120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4" name="Google Shape;534;p39"/>
          <p:cNvSpPr/>
          <p:nvPr/>
        </p:nvSpPr>
        <p:spPr bwMode="auto">
          <a:xfrm>
            <a:off x="2768600" y="2300287"/>
            <a:ext cx="771525" cy="280987"/>
          </a:xfrm>
          <a:prstGeom prst="ellipse">
            <a:avLst/>
          </a:prstGeom>
          <a:solidFill>
            <a:srgbClr val="0F2145">
              <a:alpha val="2979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5" name="Google Shape;535;p39"/>
          <p:cNvSpPr/>
          <p:nvPr/>
        </p:nvSpPr>
        <p:spPr bwMode="auto">
          <a:xfrm>
            <a:off x="3786187" y="1500187"/>
            <a:ext cx="768350" cy="838200"/>
          </a:xfrm>
          <a:prstGeom prst="ellipse">
            <a:avLst/>
          </a:prstGeom>
          <a:gradFill>
            <a:gsLst>
              <a:gs pos="0">
                <a:srgbClr val="636869"/>
              </a:gs>
              <a:gs pos="100000">
                <a:srgbClr val="D6E1E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6" name="Google Shape;536;p39"/>
          <p:cNvSpPr txBox="1"/>
          <p:nvPr/>
        </p:nvSpPr>
        <p:spPr bwMode="auto">
          <a:xfrm rot="5400000">
            <a:off x="3874002" y="1647622"/>
            <a:ext cx="592697" cy="543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7" name="Google Shape;537;p39"/>
          <p:cNvSpPr/>
          <p:nvPr/>
        </p:nvSpPr>
        <p:spPr bwMode="auto">
          <a:xfrm>
            <a:off x="3643312" y="1428750"/>
            <a:ext cx="1076325" cy="819150"/>
          </a:xfrm>
          <a:prstGeom prst="ellipse">
            <a:avLst/>
          </a:prstGeom>
          <a:gradFill>
            <a:gsLst>
              <a:gs pos="0">
                <a:srgbClr val="D6E1E2">
                  <a:alpha val="0"/>
                </a:srgbClr>
              </a:gs>
              <a:gs pos="100000">
                <a:srgbClr val="F1F5F5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8" name="Google Shape;538;p39"/>
          <p:cNvSpPr txBox="1"/>
          <p:nvPr/>
        </p:nvSpPr>
        <p:spPr bwMode="auto">
          <a:xfrm rot="5400000">
            <a:off x="3891849" y="1457787"/>
            <a:ext cx="579227" cy="76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9" name="Google Shape;539;p39"/>
          <p:cNvSpPr/>
          <p:nvPr/>
        </p:nvSpPr>
        <p:spPr bwMode="auto">
          <a:xfrm>
            <a:off x="3357562" y="1428750"/>
            <a:ext cx="1643062" cy="1000125"/>
          </a:xfrm>
          <a:prstGeom prst="ellipse">
            <a:avLst/>
          </a:prstGeom>
          <a:gradFill>
            <a:gsLst>
              <a:gs pos="0">
                <a:srgbClr val="AAB2B3"/>
              </a:gs>
              <a:gs pos="100000">
                <a:srgbClr val="D6E1E2">
                  <a:alpha val="4784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0" name="Google Shape;540;p39"/>
          <p:cNvSpPr txBox="1"/>
          <p:nvPr/>
        </p:nvSpPr>
        <p:spPr bwMode="auto">
          <a:xfrm rot="5400000">
            <a:off x="3825483" y="1347902"/>
            <a:ext cx="707195" cy="1161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1" name="Google Shape;541;p39"/>
          <p:cNvSpPr/>
          <p:nvPr/>
        </p:nvSpPr>
        <p:spPr bwMode="auto">
          <a:xfrm>
            <a:off x="3643312" y="1571625"/>
            <a:ext cx="1143000" cy="69532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D6E1E2">
                  <a:alpha val="37647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2" name="Google Shape;542;p39"/>
          <p:cNvSpPr txBox="1"/>
          <p:nvPr/>
        </p:nvSpPr>
        <p:spPr bwMode="auto">
          <a:xfrm rot="5400000">
            <a:off x="3968966" y="1515176"/>
            <a:ext cx="491668" cy="80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43" name="Google Shape;543;p39" descr="H:\Уч.г.18\семинар.К\грамоты\Image0217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357187" y="285750"/>
            <a:ext cx="1566862" cy="2214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39" descr="H:\Уч.г.18\семинар.К\грамоты\Image0218.JP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500187" y="714375"/>
            <a:ext cx="1714500" cy="242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39" descr="H:\Уч.г.18\семинар.К\грамоты\Image0219.JPG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2928937" y="928686"/>
            <a:ext cx="1819275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9" descr="H:\Уч.г.18\семинар.К\грамоты\Image0220.JPG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4214812" y="1143000"/>
            <a:ext cx="1819275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9" descr="H:\Уч.г.18\семинар.К\грамоты\Image0221.JPG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285750" y="2286000"/>
            <a:ext cx="1928812" cy="272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9" descr="H:\Уч.г.18\семинар.К\грамоты\Image0222.JPG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1714500" y="2571750"/>
            <a:ext cx="1893887" cy="267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9" descr="H:\Уч.г.18\семинар.К\грамоты\Image0223.JPG"/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3071812" y="2857500"/>
            <a:ext cx="2011362" cy="284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9" descr="H:\Уч.г.18\семинар.К\грамоты\Image0225.JPG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5572125" y="1428750"/>
            <a:ext cx="1698625" cy="2401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9" descr="H:\Уч.г.18\семинар.К\грамоты\Image0224.JPG"/>
          <p:cNvPicPr/>
          <p:nvPr/>
        </p:nvPicPr>
        <p:blipFill>
          <a:blip r:embed="rId10">
            <a:alphaModFix/>
          </a:blip>
          <a:stretch/>
        </p:blipFill>
        <p:spPr bwMode="auto">
          <a:xfrm>
            <a:off x="4714875" y="3071812"/>
            <a:ext cx="1851025" cy="2617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9" descr="H:\Уч.г.18\семинар.К\грамоты\Image0227.JPG"/>
          <p:cNvPicPr/>
          <p:nvPr/>
        </p:nvPicPr>
        <p:blipFill>
          <a:blip r:embed="rId11">
            <a:alphaModFix/>
          </a:blip>
          <a:stretch/>
        </p:blipFill>
        <p:spPr bwMode="auto">
          <a:xfrm>
            <a:off x="6715125" y="1643062"/>
            <a:ext cx="1922461" cy="271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9" descr="H:\Уч.г.18\семинар.К\грамоты\Image0226.JPG"/>
          <p:cNvPicPr/>
          <p:nvPr/>
        </p:nvPicPr>
        <p:blipFill>
          <a:blip r:embed="rId12">
            <a:alphaModFix/>
          </a:blip>
          <a:stretch/>
        </p:blipFill>
        <p:spPr bwMode="auto">
          <a:xfrm>
            <a:off x="5929312" y="3357562"/>
            <a:ext cx="1871662" cy="2646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9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5187" y="3679266"/>
            <a:ext cx="1779586" cy="2302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9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750" y="4031876"/>
            <a:ext cx="1708150" cy="2210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9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3062" y="4107750"/>
            <a:ext cx="1785937" cy="2311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9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6125" y="4251885"/>
            <a:ext cx="1809750" cy="2342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9"/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6312" y="4463536"/>
            <a:ext cx="1768475" cy="2288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9"/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2187" y="4246283"/>
            <a:ext cx="1928812" cy="2496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4" name="Google Shape;564;p40"/>
          <p:cNvSpPr txBox="1">
            <a:spLocks noGrp="1"/>
          </p:cNvSpPr>
          <p:nvPr>
            <p:ph type="title"/>
          </p:nvPr>
        </p:nvSpPr>
        <p:spPr bwMode="auto">
          <a:xfrm>
            <a:off x="1000125" y="428625"/>
            <a:ext cx="6705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None/>
              <a:defRPr/>
            </a:pPr>
            <a:r>
              <a:rPr lang="ru-RU" sz="2800" b="1" i="1" u="none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/>
            </a:r>
            <a:br>
              <a:rPr lang="ru-RU" sz="2800" b="1" i="1" u="none">
                <a:solidFill>
                  <a:schemeClr val="dk1"/>
                </a:solidFill>
                <a:latin typeface="Verdana"/>
                <a:ea typeface="Verdana"/>
                <a:cs typeface="Verdana"/>
              </a:rPr>
            </a:br>
            <a:endParaRPr/>
          </a:p>
        </p:txBody>
      </p:sp>
      <p:pic>
        <p:nvPicPr>
          <p:cNvPr id="565" name="Google Shape;565;p4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785937" cy="149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0"/>
          <p:cNvPicPr>
            <a:picLocks noGrp="1"/>
          </p:cNvPicPr>
          <p:nvPr>
            <p:ph type="body" idx="1"/>
          </p:nvPr>
        </p:nvPicPr>
        <p:blipFill>
          <a:blip r:embed="rId3">
            <a:alphaModFix/>
          </a:blip>
          <a:stretch/>
        </p:blipFill>
        <p:spPr bwMode="auto">
          <a:xfrm>
            <a:off x="684212" y="1498600"/>
            <a:ext cx="7848000" cy="46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40"/>
          <p:cNvSpPr txBox="1"/>
          <p:nvPr/>
        </p:nvSpPr>
        <p:spPr bwMode="auto">
          <a:xfrm>
            <a:off x="684212" y="908050"/>
            <a:ext cx="8229600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None/>
              <a:defRPr/>
            </a:pPr>
            <a:r>
              <a:rPr lang="ru-RU" sz="2800" b="1" i="1" u="none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Результативность. 2022-2023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2" name="Google Shape;572;p41"/>
          <p:cNvSpPr/>
          <p:nvPr/>
        </p:nvSpPr>
        <p:spPr bwMode="auto">
          <a:xfrm rot="5400000">
            <a:off x="-2401887" y="1511300"/>
            <a:ext cx="4824412" cy="4770437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lnTo>
                  <a:pt x="323" y="10641"/>
                </a:lnTo>
                <a:close/>
              </a:path>
            </a:pathLst>
          </a:custGeom>
          <a:gradFill>
            <a:gsLst>
              <a:gs pos="0">
                <a:srgbClr val="DBE0ED"/>
              </a:gs>
              <a:gs pos="100000">
                <a:srgbClr val="B0BAD8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3" name="Google Shape;573;p41"/>
          <p:cNvSpPr/>
          <p:nvPr/>
        </p:nvSpPr>
        <p:spPr bwMode="auto">
          <a:xfrm rot="5400000" flipH="1">
            <a:off x="-1996281" y="1947068"/>
            <a:ext cx="4032250" cy="392906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10744" y="10800"/>
                </a:lnTo>
                <a:close/>
              </a:path>
            </a:pathLst>
          </a:custGeom>
          <a:gradFill>
            <a:gsLst>
              <a:gs pos="0">
                <a:srgbClr val="E3EBFF"/>
              </a:gs>
              <a:gs pos="100000">
                <a:srgbClr val="B8CCFE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4" name="Google Shape;574;p41"/>
          <p:cNvSpPr/>
          <p:nvPr/>
        </p:nvSpPr>
        <p:spPr bwMode="auto">
          <a:xfrm>
            <a:off x="2357437" y="4216660"/>
            <a:ext cx="6448425" cy="806450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A6A6A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результативность участия в соревнованиях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различного уровня;</a:t>
            </a:r>
            <a:endParaRPr/>
          </a:p>
        </p:txBody>
      </p:sp>
      <p:sp>
        <p:nvSpPr>
          <p:cNvPr id="575" name="Google Shape;575;p41"/>
          <p:cNvSpPr/>
          <p:nvPr/>
        </p:nvSpPr>
        <p:spPr bwMode="auto">
          <a:xfrm>
            <a:off x="2061352" y="5188390"/>
            <a:ext cx="6429375" cy="576262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E7F5CF"/>
              </a:gs>
            </a:gsLst>
            <a:lin ang="0" scaled="0"/>
          </a:gradFill>
          <a:ln w="28575" cap="flat" cmpd="sng">
            <a:solidFill>
              <a:srgbClr val="A6A6A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мотивированность учащихся на участие в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спортивной жизни;</a:t>
            </a:r>
            <a:endParaRPr/>
          </a:p>
        </p:txBody>
      </p:sp>
      <p:sp>
        <p:nvSpPr>
          <p:cNvPr id="576" name="Google Shape;576;p41"/>
          <p:cNvSpPr/>
          <p:nvPr/>
        </p:nvSpPr>
        <p:spPr bwMode="auto">
          <a:xfrm>
            <a:off x="2524125" y="2349500"/>
            <a:ext cx="6143625" cy="865187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увеличение числа лиц, у</a:t>
            </a:r>
            <a:r>
              <a:rPr lang="ru-RU" sz="2000">
                <a:solidFill>
                  <a:schemeClr val="dk1"/>
                </a:solidFill>
              </a:rPr>
              <a:t> которых сформировалось желание заниматься спортом</a:t>
            </a:r>
            <a:r>
              <a:rPr lang="ru-RU" sz="20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;</a:t>
            </a:r>
            <a:endParaRPr/>
          </a:p>
        </p:txBody>
      </p:sp>
      <p:sp>
        <p:nvSpPr>
          <p:cNvPr id="578" name="Google Shape;578;p41"/>
          <p:cNvSpPr/>
          <p:nvPr/>
        </p:nvSpPr>
        <p:spPr bwMode="auto">
          <a:xfrm>
            <a:off x="1689979" y="1052186"/>
            <a:ext cx="7253605" cy="1233812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сформированность позитивных установок и ценностей ЗОЖ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 (увеличение количества занимающихся в спортивных секциях);</a:t>
            </a:r>
            <a:endParaRPr/>
          </a:p>
        </p:txBody>
      </p:sp>
      <p:grpSp>
        <p:nvGrpSpPr>
          <p:cNvPr id="579" name="Google Shape;579;p41"/>
          <p:cNvGrpSpPr/>
          <p:nvPr/>
        </p:nvGrpSpPr>
        <p:grpSpPr bwMode="auto">
          <a:xfrm>
            <a:off x="1119187" y="1749741"/>
            <a:ext cx="381000" cy="381000"/>
            <a:chOff x="2078" y="1680"/>
            <a:chExt cx="1615" cy="1615"/>
          </a:xfrm>
        </p:grpSpPr>
        <p:sp>
          <p:nvSpPr>
            <p:cNvPr id="580" name="Google Shape;580;p41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1" name="Google Shape;581;p41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2" name="Google Shape;582;p41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3" name="Google Shape;583;p41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4" name="Google Shape;584;p41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5" name="Google Shape;585;p41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93" name="Google Shape;593;p41"/>
          <p:cNvGrpSpPr/>
          <p:nvPr/>
        </p:nvGrpSpPr>
        <p:grpSpPr bwMode="auto">
          <a:xfrm>
            <a:off x="1928812" y="2643187"/>
            <a:ext cx="381000" cy="381000"/>
            <a:chOff x="2078" y="1680"/>
            <a:chExt cx="1615" cy="1615"/>
          </a:xfrm>
        </p:grpSpPr>
        <p:sp>
          <p:nvSpPr>
            <p:cNvPr id="594" name="Google Shape;594;p41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5" name="Google Shape;595;p41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6" name="Google Shape;596;p41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7" name="Google Shape;597;p41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8" name="Google Shape;598;p41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9" name="Google Shape;599;p41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00" name="Google Shape;600;p41"/>
          <p:cNvGrpSpPr/>
          <p:nvPr/>
        </p:nvGrpSpPr>
        <p:grpSpPr bwMode="auto">
          <a:xfrm>
            <a:off x="2143125" y="3429000"/>
            <a:ext cx="381000" cy="381000"/>
            <a:chOff x="2078" y="1680"/>
            <a:chExt cx="1615" cy="1615"/>
          </a:xfrm>
        </p:grpSpPr>
        <p:sp>
          <p:nvSpPr>
            <p:cNvPr id="601" name="Google Shape;601;p41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02" name="Google Shape;602;p41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03" name="Google Shape;603;p41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04" name="Google Shape;604;p41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8D67E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05" name="Google Shape;605;p41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06" name="Google Shape;606;p41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8D67E1"/>
                </a:gs>
                <a:gs pos="100000">
                  <a:srgbClr val="45326D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07" name="Google Shape;607;p41"/>
          <p:cNvGrpSpPr/>
          <p:nvPr/>
        </p:nvGrpSpPr>
        <p:grpSpPr bwMode="auto">
          <a:xfrm>
            <a:off x="684212" y="5994400"/>
            <a:ext cx="355600" cy="381000"/>
            <a:chOff x="2078" y="1680"/>
            <a:chExt cx="1615" cy="1615"/>
          </a:xfrm>
        </p:grpSpPr>
        <p:sp>
          <p:nvSpPr>
            <p:cNvPr id="608" name="Google Shape;608;p41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09" name="Google Shape;609;p41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0" name="Google Shape;610;p41"/>
            <p:cNvSpPr/>
            <p:nvPr/>
          </p:nvSpPr>
          <p:spPr bwMode="auto">
            <a:xfrm>
              <a:off x="2251" y="1855"/>
              <a:ext cx="1262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1" name="Google Shape;611;p41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E35E23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2" name="Google Shape;612;p41"/>
            <p:cNvSpPr/>
            <p:nvPr/>
          </p:nvSpPr>
          <p:spPr bwMode="auto">
            <a:xfrm>
              <a:off x="2338" y="1936"/>
              <a:ext cx="1096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3" name="Google Shape;613;p41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E35E23"/>
                </a:gs>
                <a:gs pos="100000">
                  <a:srgbClr val="6E2E1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14" name="Google Shape;614;p41"/>
          <p:cNvSpPr/>
          <p:nvPr/>
        </p:nvSpPr>
        <p:spPr bwMode="auto">
          <a:xfrm>
            <a:off x="2559843" y="3373697"/>
            <a:ext cx="6072187" cy="693737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увеличение числа родителей,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включившихся в реализацию комплекса ГТО;</a:t>
            </a:r>
            <a:endParaRPr/>
          </a:p>
        </p:txBody>
      </p:sp>
      <p:grpSp>
        <p:nvGrpSpPr>
          <p:cNvPr id="615" name="Google Shape;615;p41"/>
          <p:cNvGrpSpPr/>
          <p:nvPr/>
        </p:nvGrpSpPr>
        <p:grpSpPr bwMode="auto">
          <a:xfrm>
            <a:off x="2000250" y="4429125"/>
            <a:ext cx="381000" cy="381000"/>
            <a:chOff x="2078" y="1680"/>
            <a:chExt cx="1615" cy="1615"/>
          </a:xfrm>
        </p:grpSpPr>
        <p:sp>
          <p:nvSpPr>
            <p:cNvPr id="616" name="Google Shape;616;p41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7" name="Google Shape;617;p41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8" name="Google Shape;618;p41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9" name="Google Shape;619;p41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20" name="Google Shape;620;p41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21" name="Google Shape;621;p41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22" name="Google Shape;622;p41"/>
          <p:cNvGrpSpPr/>
          <p:nvPr/>
        </p:nvGrpSpPr>
        <p:grpSpPr bwMode="auto">
          <a:xfrm>
            <a:off x="1500187" y="5286375"/>
            <a:ext cx="381000" cy="381000"/>
            <a:chOff x="2078" y="1680"/>
            <a:chExt cx="1615" cy="1615"/>
          </a:xfrm>
        </p:grpSpPr>
        <p:sp>
          <p:nvSpPr>
            <p:cNvPr id="623" name="Google Shape;623;p41"/>
            <p:cNvSpPr/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24" name="Google Shape;624;p41"/>
            <p:cNvSpPr/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25" name="Google Shape;625;p41"/>
            <p:cNvSpPr/>
            <p:nvPr/>
          </p:nvSpPr>
          <p:spPr bwMode="auto">
            <a:xfrm>
              <a:off x="2253" y="1855"/>
              <a:ext cx="1265" cy="126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26" name="Google Shape;626;p41"/>
            <p:cNvSpPr/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100000">
                  <a:srgbClr val="48BE67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27" name="Google Shape;627;p41"/>
            <p:cNvSpPr/>
            <p:nvPr/>
          </p:nvSpPr>
          <p:spPr bwMode="auto">
            <a:xfrm>
              <a:off x="2334" y="1936"/>
              <a:ext cx="1097" cy="1104"/>
            </a:xfrm>
            <a:prstGeom prst="ellipse">
              <a:avLst/>
            </a:prstGeom>
            <a:gradFill>
              <a:gsLst>
                <a:gs pos="0">
                  <a:srgbClr val="315D6E"/>
                </a:gs>
                <a:gs pos="50000">
                  <a:schemeClr val="hlink"/>
                </a:gs>
                <a:gs pos="100000">
                  <a:srgbClr val="315D6E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28" name="Google Shape;628;p41"/>
            <p:cNvSpPr/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>
              <a:gsLst>
                <a:gs pos="0">
                  <a:srgbClr val="48BE67"/>
                </a:gs>
                <a:gs pos="100000">
                  <a:srgbClr val="235C3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29" name="Google Shape;629;p41"/>
          <p:cNvSpPr/>
          <p:nvPr/>
        </p:nvSpPr>
        <p:spPr bwMode="auto">
          <a:xfrm>
            <a:off x="1214437" y="5857875"/>
            <a:ext cx="7500937" cy="693737"/>
          </a:xfrm>
          <a:prstGeom prst="roundRect">
            <a:avLst>
              <a:gd name="adj" fmla="val 10800"/>
            </a:avLst>
          </a:prstGeom>
          <a:gradFill>
            <a:gsLst>
              <a:gs pos="0">
                <a:srgbClr val="FFFFFF"/>
              </a:gs>
              <a:gs pos="100000">
                <a:srgbClr val="B7E7FF"/>
              </a:gs>
            </a:gsLst>
            <a:lin ang="0" scaled="0"/>
          </a:gradFill>
          <a:ln w="28575" cap="flat" cmpd="sng">
            <a:solidFill>
              <a:srgbClr val="B2B2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pPr>
            <a:r>
              <a:rPr lang="ru-RU" sz="2000" b="0" i="0" u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обмен результативным опытом с коллегами.</a:t>
            </a:r>
            <a:endParaRPr/>
          </a:p>
        </p:txBody>
      </p:sp>
      <p:sp>
        <p:nvSpPr>
          <p:cNvPr id="630" name="Google Shape;630;p41"/>
          <p:cNvSpPr txBox="1">
            <a:spLocks noGrp="1"/>
          </p:cNvSpPr>
          <p:nvPr>
            <p:ph type="title"/>
          </p:nvPr>
        </p:nvSpPr>
        <p:spPr bwMode="auto">
          <a:xfrm>
            <a:off x="500062" y="214312"/>
            <a:ext cx="8229600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None/>
              <a:defRPr/>
            </a:pPr>
            <a:r>
              <a:rPr lang="ru-RU" sz="2800" b="1" i="1" u="none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Результативность.</a:t>
            </a:r>
            <a:endParaRPr/>
          </a:p>
        </p:txBody>
      </p:sp>
      <p:pic>
        <p:nvPicPr>
          <p:cNvPr id="631" name="Google Shape;631;p4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42844" y="3143247"/>
            <a:ext cx="1571604" cy="1318750"/>
          </a:xfrm>
          <a:prstGeom prst="flowChartAlternateProcess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36" name="Google Shape;636;p42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785937" cy="14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2"/>
          <p:cNvSpPr txBox="1"/>
          <p:nvPr/>
        </p:nvSpPr>
        <p:spPr bwMode="auto">
          <a:xfrm>
            <a:off x="142875" y="1428750"/>
            <a:ext cx="7215187" cy="2928937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>
              <a:srgbClr val="000000">
                <a:alpha val="3960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8" name="Google Shape;638;p42"/>
          <p:cNvSpPr txBox="1"/>
          <p:nvPr/>
        </p:nvSpPr>
        <p:spPr bwMode="auto">
          <a:xfrm>
            <a:off x="2268537" y="5300662"/>
            <a:ext cx="5040312" cy="1270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>
              <a:srgbClr val="000000">
                <a:alpha val="3960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9" name="Google Shape;639;p42"/>
          <p:cNvSpPr txBox="1"/>
          <p:nvPr/>
        </p:nvSpPr>
        <p:spPr bwMode="auto">
          <a:xfrm>
            <a:off x="2195512" y="5445125"/>
            <a:ext cx="482441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2B74"/>
              </a:buClr>
              <a:buSzPts val="2800"/>
              <a:buFont typeface="Arial Black"/>
              <a:buNone/>
              <a:defRPr/>
            </a:pPr>
            <a:r>
              <a:rPr lang="ru-RU" sz="2800" b="1" i="0" u="none">
                <a:solidFill>
                  <a:srgbClr val="292B74"/>
                </a:solidFill>
                <a:latin typeface="Arial Black"/>
                <a:ea typeface="Arial Black"/>
                <a:cs typeface="Arial Black"/>
              </a:rPr>
              <a:t>Здоровое поколение </a:t>
            </a:r>
            <a:endParaRPr/>
          </a:p>
          <a:p>
            <a:pPr marL="342900" marR="0" lvl="0" indent="-34290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292B74"/>
              </a:buClr>
              <a:buSzPts val="2800"/>
              <a:buFont typeface="Arial Black"/>
              <a:buNone/>
              <a:defRPr/>
            </a:pPr>
            <a:r>
              <a:rPr lang="ru-RU" sz="2800" b="1" i="0" u="none">
                <a:solidFill>
                  <a:srgbClr val="292B74"/>
                </a:solidFill>
                <a:latin typeface="Arial Black"/>
                <a:ea typeface="Arial Black"/>
                <a:cs typeface="Arial Black"/>
              </a:rPr>
              <a:t>– здоровая Россия!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800" b="1" i="0" u="none">
              <a:solidFill>
                <a:srgbClr val="292B74"/>
              </a:solidFill>
              <a:latin typeface="Arial Black"/>
              <a:ea typeface="Arial Black"/>
              <a:cs typeface="Arial Black"/>
            </a:endParaRPr>
          </a:p>
        </p:txBody>
      </p:sp>
      <p:pic>
        <p:nvPicPr>
          <p:cNvPr id="640" name="Google Shape;640;p42"/>
          <p:cNvPicPr/>
          <p:nvPr/>
        </p:nvPicPr>
        <p:blipFill>
          <a:blip r:embed="rId3"/>
          <a:stretch/>
        </p:blipFill>
        <p:spPr bwMode="auto">
          <a:xfrm>
            <a:off x="207352" y="1549068"/>
            <a:ext cx="3600977" cy="2688298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pic>
      <p:pic>
        <p:nvPicPr>
          <p:cNvPr id="641" name="Google Shape;641;p42"/>
          <p:cNvPicPr/>
          <p:nvPr/>
        </p:nvPicPr>
        <p:blipFill>
          <a:blip r:embed="rId4"/>
          <a:stretch/>
        </p:blipFill>
        <p:spPr bwMode="auto">
          <a:xfrm>
            <a:off x="2700459" y="3383263"/>
            <a:ext cx="4176464" cy="216024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  <p:pic>
        <p:nvPicPr>
          <p:cNvPr id="642" name="Google Shape;642;p42"/>
          <p:cNvPicPr/>
          <p:nvPr/>
        </p:nvPicPr>
        <p:blipFill>
          <a:blip r:embed="rId5"/>
          <a:stretch/>
        </p:blipFill>
        <p:spPr bwMode="auto">
          <a:xfrm>
            <a:off x="5580112" y="1412776"/>
            <a:ext cx="3384376" cy="2448272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 thruBlk="1"/>
      </p:transition>
    </mc:Choice>
    <mc:Fallback xmlns:w="http://schemas.openxmlformats.org/wordprocessingml/2006/main" xmlns:m="http://schemas.openxmlformats.org/officeDocument/2006/math" xmlns="">
      <p:transition spd="med" advClick="1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1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1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резентация2">
  <a:themeElements>
    <a:clrScheme name="Тема Office 3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699DE9"/>
      </a:accent1>
      <a:accent2>
        <a:srgbClr val="EFB049"/>
      </a:accent2>
      <a:accent3>
        <a:srgbClr val="FFFFFF"/>
      </a:accent3>
      <a:accent4>
        <a:srgbClr val="000000"/>
      </a:accent4>
      <a:accent5>
        <a:srgbClr val="B9CCF2"/>
      </a:accent5>
      <a:accent6>
        <a:srgbClr val="D99F41"/>
      </a:accent6>
      <a:hlink>
        <a:srgbClr val="7476DC"/>
      </a:hlink>
      <a:folHlink>
        <a:srgbClr val="9AC664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346</Words>
  <Application>Microsoft Office PowerPoint</Application>
  <DocSecurity>0</DocSecurity>
  <PresentationFormat>Экран (4:3)</PresentationFormat>
  <Paragraphs>58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Courier New</vt:lpstr>
      <vt:lpstr>Noto Sans Symbols</vt:lpstr>
      <vt:lpstr>Times New Roman</vt:lpstr>
      <vt:lpstr>Verdana</vt:lpstr>
      <vt:lpstr>1_Тема1</vt:lpstr>
      <vt:lpstr>Тема1</vt:lpstr>
      <vt:lpstr>Презентация2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Для реализации поставленных задач в своей работе активно использую</vt:lpstr>
      <vt:lpstr>Презентация PowerPoint</vt:lpstr>
      <vt:lpstr>Мой опыт работы включает в себя:</vt:lpstr>
      <vt:lpstr>Мой опыт работы включает в себя:</vt:lpstr>
      <vt:lpstr>АПРОБИРОВАННЫЕ МЕТОДЫ РАБОТЫ</vt:lpstr>
      <vt:lpstr>                          РЕЗУЛЬТАТИВНОСТЬ</vt:lpstr>
      <vt:lpstr> </vt:lpstr>
      <vt:lpstr>Результативность.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/>
  <cp:lastModifiedBy>Shkola04</cp:lastModifiedBy>
  <cp:revision>11</cp:revision>
  <dcterms:modified xsi:type="dcterms:W3CDTF">2024-06-07T06:40:10Z</dcterms:modified>
  <cp:category/>
  <dc:identifier/>
  <cp:contentStatus/>
  <dc:language/>
  <cp:version/>
</cp:coreProperties>
</file>